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6" r:id="rId5"/>
    <p:sldId id="261" r:id="rId6"/>
    <p:sldId id="257" r:id="rId7"/>
    <p:sldId id="260" r:id="rId8"/>
    <p:sldId id="262" r:id="rId9"/>
    <p:sldId id="259" r:id="rId10"/>
    <p:sldId id="295" r:id="rId11"/>
    <p:sldId id="266" r:id="rId12"/>
    <p:sldId id="265" r:id="rId13"/>
    <p:sldId id="302" r:id="rId14"/>
    <p:sldId id="272" r:id="rId15"/>
    <p:sldId id="523" r:id="rId16"/>
    <p:sldId id="524" r:id="rId17"/>
    <p:sldId id="283" r:id="rId18"/>
    <p:sldId id="526" r:id="rId19"/>
    <p:sldId id="527" r:id="rId20"/>
    <p:sldId id="525" r:id="rId21"/>
    <p:sldId id="263" r:id="rId22"/>
    <p:sldId id="267" r:id="rId23"/>
    <p:sldId id="264" r:id="rId24"/>
    <p:sldId id="268" r:id="rId25"/>
    <p:sldId id="269" r:id="rId26"/>
    <p:sldId id="270" r:id="rId27"/>
    <p:sldId id="271" r:id="rId28"/>
    <p:sldId id="273" r:id="rId29"/>
    <p:sldId id="274" r:id="rId30"/>
    <p:sldId id="275" r:id="rId31"/>
    <p:sldId id="279" r:id="rId32"/>
    <p:sldId id="284" r:id="rId33"/>
    <p:sldId id="276" r:id="rId34"/>
    <p:sldId id="258" r:id="rId35"/>
    <p:sldId id="277" r:id="rId36"/>
    <p:sldId id="282" r:id="rId37"/>
    <p:sldId id="280" r:id="rId38"/>
    <p:sldId id="281" r:id="rId39"/>
    <p:sldId id="285" r:id="rId40"/>
    <p:sldId id="292" r:id="rId41"/>
    <p:sldId id="298" r:id="rId42"/>
    <p:sldId id="300" r:id="rId43"/>
    <p:sldId id="299" r:id="rId44"/>
    <p:sldId id="301" r:id="rId45"/>
    <p:sldId id="286" r:id="rId46"/>
    <p:sldId id="297" r:id="rId47"/>
    <p:sldId id="290" r:id="rId48"/>
    <p:sldId id="293" r:id="rId49"/>
    <p:sldId id="294" r:id="rId50"/>
    <p:sldId id="291" r:id="rId51"/>
    <p:sldId id="288" r:id="rId52"/>
    <p:sldId id="287" r:id="rId53"/>
    <p:sldId id="289" r:id="rId54"/>
    <p:sldId id="29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06ED7-4B2A-F7B3-3408-F563B959E958}" v="1" dt="2024-08-13T13:26:02.090"/>
    <p1510:client id="{E9C11F99-2D7B-4D5A-88EC-B2CE4733C370}" v="337" dt="2024-08-12T19:29:32.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Garcia" userId="S::cgarcia@addressthehomeless.org::0fed3de5-aa22-4f93-b25e-eec74707a9e9" providerId="AD" clId="Web-{81A06ED7-4B2A-F7B3-3408-F563B959E958}"/>
    <pc:docChg chg="sldOrd">
      <pc:chgData name="Carrie Garcia" userId="S::cgarcia@addressthehomeless.org::0fed3de5-aa22-4f93-b25e-eec74707a9e9" providerId="AD" clId="Web-{81A06ED7-4B2A-F7B3-3408-F563B959E958}" dt="2024-08-13T13:26:02.090" v="0"/>
      <pc:docMkLst>
        <pc:docMk/>
      </pc:docMkLst>
      <pc:sldChg chg="ord">
        <pc:chgData name="Carrie Garcia" userId="S::cgarcia@addressthehomeless.org::0fed3de5-aa22-4f93-b25e-eec74707a9e9" providerId="AD" clId="Web-{81A06ED7-4B2A-F7B3-3408-F563B959E958}" dt="2024-08-13T13:26:02.090" v="0"/>
        <pc:sldMkLst>
          <pc:docMk/>
          <pc:sldMk cId="4260712316" sldId="257"/>
        </pc:sldMkLst>
      </pc:sldChg>
    </pc:docChg>
  </pc:docChgLst>
  <pc:docChgLst>
    <pc:chgData name="Mike Giuffrida" userId="9be38ee6-c9b0-4d31-b29c-b449512db594" providerId="ADAL" clId="{E9C11F99-2D7B-4D5A-88EC-B2CE4733C370}"/>
    <pc:docChg chg="undo custSel addSld delSld modSld sldOrd">
      <pc:chgData name="Mike Giuffrida" userId="9be38ee6-c9b0-4d31-b29c-b449512db594" providerId="ADAL" clId="{E9C11F99-2D7B-4D5A-88EC-B2CE4733C370}" dt="2024-08-13T12:55:48.437" v="17459"/>
      <pc:docMkLst>
        <pc:docMk/>
      </pc:docMkLst>
      <pc:sldChg chg="addSp modSp mod setBg setClrOvrMap">
        <pc:chgData name="Mike Giuffrida" userId="9be38ee6-c9b0-4d31-b29c-b449512db594" providerId="ADAL" clId="{E9C11F99-2D7B-4D5A-88EC-B2CE4733C370}" dt="2024-08-07T13:11:51.501" v="11867" actId="26606"/>
        <pc:sldMkLst>
          <pc:docMk/>
          <pc:sldMk cId="3545453988" sldId="256"/>
        </pc:sldMkLst>
        <pc:spChg chg="mod">
          <ac:chgData name="Mike Giuffrida" userId="9be38ee6-c9b0-4d31-b29c-b449512db594" providerId="ADAL" clId="{E9C11F99-2D7B-4D5A-88EC-B2CE4733C370}" dt="2024-08-07T13:11:51.501" v="11867" actId="26606"/>
          <ac:spMkLst>
            <pc:docMk/>
            <pc:sldMk cId="3545453988" sldId="256"/>
            <ac:spMk id="2" creationId="{887897C1-C15C-8A0C-004C-13CD4007115C}"/>
          </ac:spMkLst>
        </pc:spChg>
        <pc:spChg chg="mod">
          <ac:chgData name="Mike Giuffrida" userId="9be38ee6-c9b0-4d31-b29c-b449512db594" providerId="ADAL" clId="{E9C11F99-2D7B-4D5A-88EC-B2CE4733C370}" dt="2024-08-07T13:11:51.501" v="11867" actId="26606"/>
          <ac:spMkLst>
            <pc:docMk/>
            <pc:sldMk cId="3545453988" sldId="256"/>
            <ac:spMk id="3" creationId="{3021726D-F699-EB9A-B1E6-29C340431D2A}"/>
          </ac:spMkLst>
        </pc:spChg>
        <pc:spChg chg="add">
          <ac:chgData name="Mike Giuffrida" userId="9be38ee6-c9b0-4d31-b29c-b449512db594" providerId="ADAL" clId="{E9C11F99-2D7B-4D5A-88EC-B2CE4733C370}" dt="2024-08-07T13:11:51.501" v="11867" actId="26606"/>
          <ac:spMkLst>
            <pc:docMk/>
            <pc:sldMk cId="3545453988" sldId="256"/>
            <ac:spMk id="9" creationId="{71B2258F-86CA-4D4D-8270-BC05FCDEBFB3}"/>
          </ac:spMkLst>
        </pc:spChg>
        <pc:picChg chg="add">
          <ac:chgData name="Mike Giuffrida" userId="9be38ee6-c9b0-4d31-b29c-b449512db594" providerId="ADAL" clId="{E9C11F99-2D7B-4D5A-88EC-B2CE4733C370}" dt="2024-08-07T13:11:51.501" v="11867" actId="26606"/>
          <ac:picMkLst>
            <pc:docMk/>
            <pc:sldMk cId="3545453988" sldId="256"/>
            <ac:picMk id="5" creationId="{CB7896D1-CD4C-88DA-6EE5-43B43CEFCF78}"/>
          </ac:picMkLst>
        </pc:picChg>
      </pc:sldChg>
      <pc:sldChg chg="addSp delSp modSp mod setBg">
        <pc:chgData name="Mike Giuffrida" userId="9be38ee6-c9b0-4d31-b29c-b449512db594" providerId="ADAL" clId="{E9C11F99-2D7B-4D5A-88EC-B2CE4733C370}" dt="2024-08-07T16:26:00.596" v="13765" actId="27636"/>
        <pc:sldMkLst>
          <pc:docMk/>
          <pc:sldMk cId="4260712316" sldId="257"/>
        </pc:sldMkLst>
        <pc:spChg chg="mod">
          <ac:chgData name="Mike Giuffrida" userId="9be38ee6-c9b0-4d31-b29c-b449512db594" providerId="ADAL" clId="{E9C11F99-2D7B-4D5A-88EC-B2CE4733C370}" dt="2024-08-07T13:14:06.570" v="11910" actId="26606"/>
          <ac:spMkLst>
            <pc:docMk/>
            <pc:sldMk cId="4260712316" sldId="257"/>
            <ac:spMk id="2" creationId="{D44CFA8F-EC4C-8262-8FF1-F44EF61F01A6}"/>
          </ac:spMkLst>
        </pc:spChg>
        <pc:spChg chg="mod">
          <ac:chgData name="Mike Giuffrida" userId="9be38ee6-c9b0-4d31-b29c-b449512db594" providerId="ADAL" clId="{E9C11F99-2D7B-4D5A-88EC-B2CE4733C370}" dt="2024-08-07T16:26:00.596" v="13765" actId="27636"/>
          <ac:spMkLst>
            <pc:docMk/>
            <pc:sldMk cId="4260712316" sldId="257"/>
            <ac:spMk id="3" creationId="{56B988F1-C6E0-DC76-DC82-4C973D012C02}"/>
          </ac:spMkLst>
        </pc:spChg>
        <pc:spChg chg="add del">
          <ac:chgData name="Mike Giuffrida" userId="9be38ee6-c9b0-4d31-b29c-b449512db594" providerId="ADAL" clId="{E9C11F99-2D7B-4D5A-88EC-B2CE4733C370}" dt="2024-08-07T13:14:03.537" v="11907" actId="26606"/>
          <ac:spMkLst>
            <pc:docMk/>
            <pc:sldMk cId="4260712316" sldId="257"/>
            <ac:spMk id="9" creationId="{F944E337-3E5D-4A1F-A5A1-2057F25B8A7B}"/>
          </ac:spMkLst>
        </pc:spChg>
        <pc:spChg chg="add del">
          <ac:chgData name="Mike Giuffrida" userId="9be38ee6-c9b0-4d31-b29c-b449512db594" providerId="ADAL" clId="{E9C11F99-2D7B-4D5A-88EC-B2CE4733C370}" dt="2024-08-07T13:14:03.537" v="11907" actId="26606"/>
          <ac:spMkLst>
            <pc:docMk/>
            <pc:sldMk cId="4260712316" sldId="257"/>
            <ac:spMk id="11" creationId="{4DA50D69-7CF7-4844-B844-A2B821C77F24}"/>
          </ac:spMkLst>
        </pc:spChg>
        <pc:spChg chg="add del">
          <ac:chgData name="Mike Giuffrida" userId="9be38ee6-c9b0-4d31-b29c-b449512db594" providerId="ADAL" clId="{E9C11F99-2D7B-4D5A-88EC-B2CE4733C370}" dt="2024-08-07T13:14:06.557" v="11909" actId="26606"/>
          <ac:spMkLst>
            <pc:docMk/>
            <pc:sldMk cId="4260712316" sldId="257"/>
            <ac:spMk id="13" creationId="{D009D6D5-DAC2-4A8B-A17A-E206B9012D09}"/>
          </ac:spMkLst>
        </pc:spChg>
        <pc:spChg chg="add">
          <ac:chgData name="Mike Giuffrida" userId="9be38ee6-c9b0-4d31-b29c-b449512db594" providerId="ADAL" clId="{E9C11F99-2D7B-4D5A-88EC-B2CE4733C370}" dt="2024-08-07T13:14:06.570" v="11910" actId="26606"/>
          <ac:spMkLst>
            <pc:docMk/>
            <pc:sldMk cId="4260712316" sldId="257"/>
            <ac:spMk id="17" creationId="{257363FD-7E77-4145-9483-331A807ADF0E}"/>
          </ac:spMkLst>
        </pc:spChg>
        <pc:picChg chg="add del">
          <ac:chgData name="Mike Giuffrida" userId="9be38ee6-c9b0-4d31-b29c-b449512db594" providerId="ADAL" clId="{E9C11F99-2D7B-4D5A-88EC-B2CE4733C370}" dt="2024-08-07T13:14:03.537" v="11907" actId="26606"/>
          <ac:picMkLst>
            <pc:docMk/>
            <pc:sldMk cId="4260712316" sldId="257"/>
            <ac:picMk id="5" creationId="{11404B63-B3A1-E793-6475-4CA60FED6B8B}"/>
          </ac:picMkLst>
        </pc:picChg>
        <pc:picChg chg="add del">
          <ac:chgData name="Mike Giuffrida" userId="9be38ee6-c9b0-4d31-b29c-b449512db594" providerId="ADAL" clId="{E9C11F99-2D7B-4D5A-88EC-B2CE4733C370}" dt="2024-08-07T13:14:06.557" v="11909" actId="26606"/>
          <ac:picMkLst>
            <pc:docMk/>
            <pc:sldMk cId="4260712316" sldId="257"/>
            <ac:picMk id="14" creationId="{F59F8680-3CB3-E50E-C494-AA36E721EAEF}"/>
          </ac:picMkLst>
        </pc:picChg>
        <pc:picChg chg="add">
          <ac:chgData name="Mike Giuffrida" userId="9be38ee6-c9b0-4d31-b29c-b449512db594" providerId="ADAL" clId="{E9C11F99-2D7B-4D5A-88EC-B2CE4733C370}" dt="2024-08-07T13:14:06.570" v="11910" actId="26606"/>
          <ac:picMkLst>
            <pc:docMk/>
            <pc:sldMk cId="4260712316" sldId="257"/>
            <ac:picMk id="16" creationId="{43C5E89F-036D-230F-13D8-6359F8E7ED18}"/>
          </ac:picMkLst>
        </pc:picChg>
      </pc:sldChg>
      <pc:sldChg chg="delSp add ord setBg delDesignElem">
        <pc:chgData name="Mike Giuffrida" userId="9be38ee6-c9b0-4d31-b29c-b449512db594" providerId="ADAL" clId="{E9C11F99-2D7B-4D5A-88EC-B2CE4733C370}" dt="2024-08-12T19:04:47.256" v="15793"/>
        <pc:sldMkLst>
          <pc:docMk/>
          <pc:sldMk cId="2691999647" sldId="258"/>
        </pc:sldMkLst>
        <pc:spChg chg="del">
          <ac:chgData name="Mike Giuffrida" userId="9be38ee6-c9b0-4d31-b29c-b449512db594" providerId="ADAL" clId="{E9C11F99-2D7B-4D5A-88EC-B2CE4733C370}" dt="2024-08-07T16:35:55.642" v="14241"/>
          <ac:spMkLst>
            <pc:docMk/>
            <pc:sldMk cId="2691999647" sldId="258"/>
            <ac:spMk id="10" creationId="{B50AB553-2A96-4A92-96F2-93548E096954}"/>
          </ac:spMkLst>
        </pc:spChg>
      </pc:sldChg>
      <pc:sldChg chg="del">
        <pc:chgData name="Mike Giuffrida" userId="9be38ee6-c9b0-4d31-b29c-b449512db594" providerId="ADAL" clId="{E9C11F99-2D7B-4D5A-88EC-B2CE4733C370}" dt="2024-08-05T19:12:43.991" v="2271" actId="2696"/>
        <pc:sldMkLst>
          <pc:docMk/>
          <pc:sldMk cId="3533902428" sldId="258"/>
        </pc:sldMkLst>
      </pc:sldChg>
      <pc:sldChg chg="addSp delSp modSp mod ord setBg">
        <pc:chgData name="Mike Giuffrida" userId="9be38ee6-c9b0-4d31-b29c-b449512db594" providerId="ADAL" clId="{E9C11F99-2D7B-4D5A-88EC-B2CE4733C370}" dt="2024-08-12T13:35:09.340" v="15598" actId="20577"/>
        <pc:sldMkLst>
          <pc:docMk/>
          <pc:sldMk cId="1508152524" sldId="259"/>
        </pc:sldMkLst>
        <pc:spChg chg="mod">
          <ac:chgData name="Mike Giuffrida" userId="9be38ee6-c9b0-4d31-b29c-b449512db594" providerId="ADAL" clId="{E9C11F99-2D7B-4D5A-88EC-B2CE4733C370}" dt="2024-08-07T16:26:33.213" v="13766" actId="20577"/>
          <ac:spMkLst>
            <pc:docMk/>
            <pc:sldMk cId="1508152524" sldId="259"/>
            <ac:spMk id="2" creationId="{6F749AA3-A378-197A-29B0-C94A63BDEF25}"/>
          </ac:spMkLst>
        </pc:spChg>
        <pc:spChg chg="mod">
          <ac:chgData name="Mike Giuffrida" userId="9be38ee6-c9b0-4d31-b29c-b449512db594" providerId="ADAL" clId="{E9C11F99-2D7B-4D5A-88EC-B2CE4733C370}" dt="2024-08-12T13:35:09.340" v="15598" actId="20577"/>
          <ac:spMkLst>
            <pc:docMk/>
            <pc:sldMk cId="1508152524" sldId="259"/>
            <ac:spMk id="3" creationId="{01BBF3D1-9F55-CB19-9221-7C45206C4337}"/>
          </ac:spMkLst>
        </pc:spChg>
        <pc:spChg chg="add del">
          <ac:chgData name="Mike Giuffrida" userId="9be38ee6-c9b0-4d31-b29c-b449512db594" providerId="ADAL" clId="{E9C11F99-2D7B-4D5A-88EC-B2CE4733C370}" dt="2024-08-07T13:17:10.324" v="12067" actId="26606"/>
          <ac:spMkLst>
            <pc:docMk/>
            <pc:sldMk cId="1508152524" sldId="259"/>
            <ac:spMk id="9" creationId="{2C61293E-6EBE-43EF-A52C-9BEBFD7679D4}"/>
          </ac:spMkLst>
        </pc:spChg>
        <pc:spChg chg="add del">
          <ac:chgData name="Mike Giuffrida" userId="9be38ee6-c9b0-4d31-b29c-b449512db594" providerId="ADAL" clId="{E9C11F99-2D7B-4D5A-88EC-B2CE4733C370}" dt="2024-08-07T13:17:10.324" v="12067" actId="26606"/>
          <ac:spMkLst>
            <pc:docMk/>
            <pc:sldMk cId="1508152524" sldId="259"/>
            <ac:spMk id="11" creationId="{3FCFB1DE-0B7E-48CC-BA90-B2AB0889F9D6}"/>
          </ac:spMkLst>
        </pc:spChg>
        <pc:spChg chg="add">
          <ac:chgData name="Mike Giuffrida" userId="9be38ee6-c9b0-4d31-b29c-b449512db594" providerId="ADAL" clId="{E9C11F99-2D7B-4D5A-88EC-B2CE4733C370}" dt="2024-08-07T13:17:10.324" v="12067" actId="26606"/>
          <ac:spMkLst>
            <pc:docMk/>
            <pc:sldMk cId="1508152524" sldId="259"/>
            <ac:spMk id="16" creationId="{2C61293E-6EBE-43EF-A52C-9BEBFD7679D4}"/>
          </ac:spMkLst>
        </pc:spChg>
        <pc:spChg chg="add">
          <ac:chgData name="Mike Giuffrida" userId="9be38ee6-c9b0-4d31-b29c-b449512db594" providerId="ADAL" clId="{E9C11F99-2D7B-4D5A-88EC-B2CE4733C370}" dt="2024-08-07T13:17:10.324" v="12067" actId="26606"/>
          <ac:spMkLst>
            <pc:docMk/>
            <pc:sldMk cId="1508152524" sldId="259"/>
            <ac:spMk id="18" creationId="{21540236-BFD5-4A9D-8840-4703E7F76825}"/>
          </ac:spMkLst>
        </pc:spChg>
        <pc:picChg chg="add mod">
          <ac:chgData name="Mike Giuffrida" userId="9be38ee6-c9b0-4d31-b29c-b449512db594" providerId="ADAL" clId="{E9C11F99-2D7B-4D5A-88EC-B2CE4733C370}" dt="2024-08-07T13:17:10.324" v="12067" actId="26606"/>
          <ac:picMkLst>
            <pc:docMk/>
            <pc:sldMk cId="1508152524" sldId="259"/>
            <ac:picMk id="5" creationId="{4B30F394-A8B5-A87D-FF8F-46AC3A7A0E30}"/>
          </ac:picMkLst>
        </pc:picChg>
      </pc:sldChg>
      <pc:sldChg chg="addSp modSp new mod setBg modAnim">
        <pc:chgData name="Mike Giuffrida" userId="9be38ee6-c9b0-4d31-b29c-b449512db594" providerId="ADAL" clId="{E9C11F99-2D7B-4D5A-88EC-B2CE4733C370}" dt="2024-08-12T21:00:39.020" v="17407" actId="20577"/>
        <pc:sldMkLst>
          <pc:docMk/>
          <pc:sldMk cId="2235959540" sldId="260"/>
        </pc:sldMkLst>
        <pc:spChg chg="mod">
          <ac:chgData name="Mike Giuffrida" userId="9be38ee6-c9b0-4d31-b29c-b449512db594" providerId="ADAL" clId="{E9C11F99-2D7B-4D5A-88EC-B2CE4733C370}" dt="2024-08-07T13:12:46.610" v="11869" actId="26606"/>
          <ac:spMkLst>
            <pc:docMk/>
            <pc:sldMk cId="2235959540" sldId="260"/>
            <ac:spMk id="2" creationId="{78EBDF58-325B-E5CF-EFBA-1994363238AD}"/>
          </ac:spMkLst>
        </pc:spChg>
        <pc:spChg chg="mod">
          <ac:chgData name="Mike Giuffrida" userId="9be38ee6-c9b0-4d31-b29c-b449512db594" providerId="ADAL" clId="{E9C11F99-2D7B-4D5A-88EC-B2CE4733C370}" dt="2024-08-12T21:00:39.020" v="17407" actId="20577"/>
          <ac:spMkLst>
            <pc:docMk/>
            <pc:sldMk cId="2235959540" sldId="260"/>
            <ac:spMk id="3" creationId="{7416E1C5-9CFE-75D2-0F08-F9FCA1876057}"/>
          </ac:spMkLst>
        </pc:spChg>
        <pc:spChg chg="add">
          <ac:chgData name="Mike Giuffrida" userId="9be38ee6-c9b0-4d31-b29c-b449512db594" providerId="ADAL" clId="{E9C11F99-2D7B-4D5A-88EC-B2CE4733C370}" dt="2024-08-07T13:12:46.610" v="11869" actId="26606"/>
          <ac:spMkLst>
            <pc:docMk/>
            <pc:sldMk cId="2235959540" sldId="260"/>
            <ac:spMk id="9" creationId="{5D13CC36-B950-4F02-9BAF-9A7EB267398C}"/>
          </ac:spMkLst>
        </pc:spChg>
        <pc:spChg chg="add">
          <ac:chgData name="Mike Giuffrida" userId="9be38ee6-c9b0-4d31-b29c-b449512db594" providerId="ADAL" clId="{E9C11F99-2D7B-4D5A-88EC-B2CE4733C370}" dt="2024-08-07T13:12:46.610" v="11869" actId="26606"/>
          <ac:spMkLst>
            <pc:docMk/>
            <pc:sldMk cId="2235959540" sldId="260"/>
            <ac:spMk id="11" creationId="{D1BDED99-B35B-4FEE-A274-8E8DB6FEEECF}"/>
          </ac:spMkLst>
        </pc:spChg>
        <pc:picChg chg="add">
          <ac:chgData name="Mike Giuffrida" userId="9be38ee6-c9b0-4d31-b29c-b449512db594" providerId="ADAL" clId="{E9C11F99-2D7B-4D5A-88EC-B2CE4733C370}" dt="2024-08-07T13:12:46.610" v="11869" actId="26606"/>
          <ac:picMkLst>
            <pc:docMk/>
            <pc:sldMk cId="2235959540" sldId="260"/>
            <ac:picMk id="5" creationId="{09560D46-E7A1-9D27-06BE-520E16B40FBE}"/>
          </ac:picMkLst>
        </pc:picChg>
      </pc:sldChg>
      <pc:sldChg chg="addSp modSp new mod setBg">
        <pc:chgData name="Mike Giuffrida" userId="9be38ee6-c9b0-4d31-b29c-b449512db594" providerId="ADAL" clId="{E9C11F99-2D7B-4D5A-88EC-B2CE4733C370}" dt="2024-08-07T16:24:49.244" v="13732" actId="33524"/>
        <pc:sldMkLst>
          <pc:docMk/>
          <pc:sldMk cId="2834571673" sldId="261"/>
        </pc:sldMkLst>
        <pc:spChg chg="mod">
          <ac:chgData name="Mike Giuffrida" userId="9be38ee6-c9b0-4d31-b29c-b449512db594" providerId="ADAL" clId="{E9C11F99-2D7B-4D5A-88EC-B2CE4733C370}" dt="2024-08-07T13:12:20.785" v="11868" actId="26606"/>
          <ac:spMkLst>
            <pc:docMk/>
            <pc:sldMk cId="2834571673" sldId="261"/>
            <ac:spMk id="2" creationId="{5FB86904-8B17-AAFD-A8BA-BE9B2A0A93D8}"/>
          </ac:spMkLst>
        </pc:spChg>
        <pc:spChg chg="mod">
          <ac:chgData name="Mike Giuffrida" userId="9be38ee6-c9b0-4d31-b29c-b449512db594" providerId="ADAL" clId="{E9C11F99-2D7B-4D5A-88EC-B2CE4733C370}" dt="2024-08-07T16:24:49.244" v="13732" actId="33524"/>
          <ac:spMkLst>
            <pc:docMk/>
            <pc:sldMk cId="2834571673" sldId="261"/>
            <ac:spMk id="3" creationId="{A8EDDCCF-549D-FE4A-52DD-8CE2BA9338D5}"/>
          </ac:spMkLst>
        </pc:spChg>
        <pc:spChg chg="add">
          <ac:chgData name="Mike Giuffrida" userId="9be38ee6-c9b0-4d31-b29c-b449512db594" providerId="ADAL" clId="{E9C11F99-2D7B-4D5A-88EC-B2CE4733C370}" dt="2024-08-07T13:12:20.785" v="11868" actId="26606"/>
          <ac:spMkLst>
            <pc:docMk/>
            <pc:sldMk cId="2834571673" sldId="261"/>
            <ac:spMk id="9" creationId="{D009D6D5-DAC2-4A8B-A17A-E206B9012D09}"/>
          </ac:spMkLst>
        </pc:spChg>
        <pc:picChg chg="add">
          <ac:chgData name="Mike Giuffrida" userId="9be38ee6-c9b0-4d31-b29c-b449512db594" providerId="ADAL" clId="{E9C11F99-2D7B-4D5A-88EC-B2CE4733C370}" dt="2024-08-07T13:12:20.785" v="11868" actId="26606"/>
          <ac:picMkLst>
            <pc:docMk/>
            <pc:sldMk cId="2834571673" sldId="261"/>
            <ac:picMk id="5" creationId="{3EBC46D2-FE63-4289-2BF2-F2ADB874DD39}"/>
          </ac:picMkLst>
        </pc:picChg>
      </pc:sldChg>
      <pc:sldChg chg="addSp delSp modSp new mod setBg">
        <pc:chgData name="Mike Giuffrida" userId="9be38ee6-c9b0-4d31-b29c-b449512db594" providerId="ADAL" clId="{E9C11F99-2D7B-4D5A-88EC-B2CE4733C370}" dt="2024-08-12T13:18:52.151" v="15344" actId="403"/>
        <pc:sldMkLst>
          <pc:docMk/>
          <pc:sldMk cId="1897584981" sldId="262"/>
        </pc:sldMkLst>
        <pc:spChg chg="mod">
          <ac:chgData name="Mike Giuffrida" userId="9be38ee6-c9b0-4d31-b29c-b449512db594" providerId="ADAL" clId="{E9C11F99-2D7B-4D5A-88EC-B2CE4733C370}" dt="2024-08-12T13:17:45.517" v="15316" actId="14100"/>
          <ac:spMkLst>
            <pc:docMk/>
            <pc:sldMk cId="1897584981" sldId="262"/>
            <ac:spMk id="2" creationId="{9C0E181A-BB8E-107A-CD63-DA085977CF7B}"/>
          </ac:spMkLst>
        </pc:spChg>
        <pc:spChg chg="del mod">
          <ac:chgData name="Mike Giuffrida" userId="9be38ee6-c9b0-4d31-b29c-b449512db594" providerId="ADAL" clId="{E9C11F99-2D7B-4D5A-88EC-B2CE4733C370}" dt="2024-08-07T13:14:48.338" v="11925" actId="26606"/>
          <ac:spMkLst>
            <pc:docMk/>
            <pc:sldMk cId="1897584981" sldId="262"/>
            <ac:spMk id="3" creationId="{FAC97FC1-C585-A974-5392-8DC8E74434B4}"/>
          </ac:spMkLst>
        </pc:spChg>
        <pc:spChg chg="add">
          <ac:chgData name="Mike Giuffrida" userId="9be38ee6-c9b0-4d31-b29c-b449512db594" providerId="ADAL" clId="{E9C11F99-2D7B-4D5A-88EC-B2CE4733C370}" dt="2024-08-07T13:14:48.338" v="11925" actId="26606"/>
          <ac:spMkLst>
            <pc:docMk/>
            <pc:sldMk cId="1897584981" sldId="262"/>
            <ac:spMk id="10" creationId="{E51BA4DF-2BD4-4EC2-B1DB-B27C8AC71864}"/>
          </ac:spMkLst>
        </pc:spChg>
        <pc:graphicFrameChg chg="add mod modGraphic">
          <ac:chgData name="Mike Giuffrida" userId="9be38ee6-c9b0-4d31-b29c-b449512db594" providerId="ADAL" clId="{E9C11F99-2D7B-4D5A-88EC-B2CE4733C370}" dt="2024-08-12T13:18:52.151" v="15344" actId="403"/>
          <ac:graphicFrameMkLst>
            <pc:docMk/>
            <pc:sldMk cId="1897584981" sldId="262"/>
            <ac:graphicFrameMk id="5" creationId="{645BB1EF-746E-7931-0F12-B38B56ECA0AE}"/>
          </ac:graphicFrameMkLst>
        </pc:graphicFrameChg>
        <pc:picChg chg="add">
          <ac:chgData name="Mike Giuffrida" userId="9be38ee6-c9b0-4d31-b29c-b449512db594" providerId="ADAL" clId="{E9C11F99-2D7B-4D5A-88EC-B2CE4733C370}" dt="2024-08-07T13:14:48.338" v="11925" actId="26606"/>
          <ac:picMkLst>
            <pc:docMk/>
            <pc:sldMk cId="1897584981" sldId="262"/>
            <ac:picMk id="6" creationId="{B38AC2BF-4837-060D-F5EB-B122AD140F24}"/>
          </ac:picMkLst>
        </pc:picChg>
      </pc:sldChg>
      <pc:sldChg chg="addSp delSp modSp new mod setBg">
        <pc:chgData name="Mike Giuffrida" userId="9be38ee6-c9b0-4d31-b29c-b449512db594" providerId="ADAL" clId="{E9C11F99-2D7B-4D5A-88EC-B2CE4733C370}" dt="2024-08-12T13:20:04.937" v="15345" actId="26606"/>
        <pc:sldMkLst>
          <pc:docMk/>
          <pc:sldMk cId="1796104445" sldId="263"/>
        </pc:sldMkLst>
        <pc:spChg chg="mod">
          <ac:chgData name="Mike Giuffrida" userId="9be38ee6-c9b0-4d31-b29c-b449512db594" providerId="ADAL" clId="{E9C11F99-2D7B-4D5A-88EC-B2CE4733C370}" dt="2024-08-12T13:20:04.937" v="15345" actId="26606"/>
          <ac:spMkLst>
            <pc:docMk/>
            <pc:sldMk cId="1796104445" sldId="263"/>
            <ac:spMk id="2" creationId="{0D2BD0CD-785A-9ABF-832C-666041A9EC01}"/>
          </ac:spMkLst>
        </pc:spChg>
        <pc:spChg chg="mod">
          <ac:chgData name="Mike Giuffrida" userId="9be38ee6-c9b0-4d31-b29c-b449512db594" providerId="ADAL" clId="{E9C11F99-2D7B-4D5A-88EC-B2CE4733C370}" dt="2024-08-12T13:20:04.937" v="15345" actId="26606"/>
          <ac:spMkLst>
            <pc:docMk/>
            <pc:sldMk cId="1796104445" sldId="263"/>
            <ac:spMk id="3" creationId="{C5DCAD90-9836-BABC-2FB8-50A7148670CE}"/>
          </ac:spMkLst>
        </pc:spChg>
        <pc:spChg chg="add del">
          <ac:chgData name="Mike Giuffrida" userId="9be38ee6-c9b0-4d31-b29c-b449512db594" providerId="ADAL" clId="{E9C11F99-2D7B-4D5A-88EC-B2CE4733C370}" dt="2024-08-12T13:20:04.937" v="15345" actId="26606"/>
          <ac:spMkLst>
            <pc:docMk/>
            <pc:sldMk cId="1796104445" sldId="263"/>
            <ac:spMk id="8" creationId="{F837543A-6020-4505-A233-C9DB4BF74011}"/>
          </ac:spMkLst>
        </pc:spChg>
        <pc:spChg chg="add del">
          <ac:chgData name="Mike Giuffrida" userId="9be38ee6-c9b0-4d31-b29c-b449512db594" providerId="ADAL" clId="{E9C11F99-2D7B-4D5A-88EC-B2CE4733C370}" dt="2024-08-07T13:22:04.998" v="12208" actId="26606"/>
          <ac:spMkLst>
            <pc:docMk/>
            <pc:sldMk cId="1796104445" sldId="263"/>
            <ac:spMk id="9" creationId="{8380AD67-C5CA-4918-B4BB-C359BB03EEDD}"/>
          </ac:spMkLst>
        </pc:spChg>
        <pc:spChg chg="add del">
          <ac:chgData name="Mike Giuffrida" userId="9be38ee6-c9b0-4d31-b29c-b449512db594" providerId="ADAL" clId="{E9C11F99-2D7B-4D5A-88EC-B2CE4733C370}" dt="2024-08-12T13:20:04.937" v="15345" actId="26606"/>
          <ac:spMkLst>
            <pc:docMk/>
            <pc:sldMk cId="1796104445" sldId="263"/>
            <ac:spMk id="10" creationId="{35B16301-FB18-48BA-A6DD-C37CAF6F9A18}"/>
          </ac:spMkLst>
        </pc:spChg>
        <pc:spChg chg="add del">
          <ac:chgData name="Mike Giuffrida" userId="9be38ee6-c9b0-4d31-b29c-b449512db594" providerId="ADAL" clId="{E9C11F99-2D7B-4D5A-88EC-B2CE4733C370}" dt="2024-08-07T13:22:04.998" v="12208" actId="26606"/>
          <ac:spMkLst>
            <pc:docMk/>
            <pc:sldMk cId="1796104445" sldId="263"/>
            <ac:spMk id="11" creationId="{EABAD4DA-87BA-4F70-9EF0-45C6BCF17823}"/>
          </ac:spMkLst>
        </pc:spChg>
        <pc:spChg chg="add del">
          <ac:chgData name="Mike Giuffrida" userId="9be38ee6-c9b0-4d31-b29c-b449512db594" providerId="ADAL" clId="{E9C11F99-2D7B-4D5A-88EC-B2CE4733C370}" dt="2024-08-12T13:20:04.937" v="15345" actId="26606"/>
          <ac:spMkLst>
            <pc:docMk/>
            <pc:sldMk cId="1796104445" sldId="263"/>
            <ac:spMk id="12" creationId="{C3C0D90E-074A-4F52-9B11-B52BEF4BCBE5}"/>
          </ac:spMkLst>
        </pc:spChg>
        <pc:spChg chg="add del">
          <ac:chgData name="Mike Giuffrida" userId="9be38ee6-c9b0-4d31-b29c-b449512db594" providerId="ADAL" clId="{E9C11F99-2D7B-4D5A-88EC-B2CE4733C370}" dt="2024-08-07T13:22:04.998" v="12208" actId="26606"/>
          <ac:spMkLst>
            <pc:docMk/>
            <pc:sldMk cId="1796104445" sldId="263"/>
            <ac:spMk id="13" creationId="{915128D9-2797-47FA-B6FE-EC24E6B8437A}"/>
          </ac:spMkLst>
        </pc:spChg>
        <pc:spChg chg="add del">
          <ac:chgData name="Mike Giuffrida" userId="9be38ee6-c9b0-4d31-b29c-b449512db594" providerId="ADAL" clId="{E9C11F99-2D7B-4D5A-88EC-B2CE4733C370}" dt="2024-08-12T13:20:04.937" v="15345" actId="26606"/>
          <ac:spMkLst>
            <pc:docMk/>
            <pc:sldMk cId="1796104445" sldId="263"/>
            <ac:spMk id="14" creationId="{CABBD4C1-E6F8-46F6-8152-A8A97490BF4D}"/>
          </ac:spMkLst>
        </pc:spChg>
        <pc:spChg chg="add del">
          <ac:chgData name="Mike Giuffrida" userId="9be38ee6-c9b0-4d31-b29c-b449512db594" providerId="ADAL" clId="{E9C11F99-2D7B-4D5A-88EC-B2CE4733C370}" dt="2024-08-07T13:22:06.471" v="12210" actId="26606"/>
          <ac:spMkLst>
            <pc:docMk/>
            <pc:sldMk cId="1796104445" sldId="263"/>
            <ac:spMk id="15" creationId="{E51BA4DF-2BD4-4EC2-B1DB-B27C8AC71864}"/>
          </ac:spMkLst>
        </pc:spChg>
        <pc:spChg chg="add del">
          <ac:chgData name="Mike Giuffrida" userId="9be38ee6-c9b0-4d31-b29c-b449512db594" providerId="ADAL" clId="{E9C11F99-2D7B-4D5A-88EC-B2CE4733C370}" dt="2024-08-07T13:22:27.231" v="12212" actId="26606"/>
          <ac:spMkLst>
            <pc:docMk/>
            <pc:sldMk cId="1796104445" sldId="263"/>
            <ac:spMk id="18" creationId="{2C61293E-6EBE-43EF-A52C-9BEBFD7679D4}"/>
          </ac:spMkLst>
        </pc:spChg>
        <pc:spChg chg="add del">
          <ac:chgData name="Mike Giuffrida" userId="9be38ee6-c9b0-4d31-b29c-b449512db594" providerId="ADAL" clId="{E9C11F99-2D7B-4D5A-88EC-B2CE4733C370}" dt="2024-08-07T13:22:27.231" v="12212" actId="26606"/>
          <ac:spMkLst>
            <pc:docMk/>
            <pc:sldMk cId="1796104445" sldId="263"/>
            <ac:spMk id="20" creationId="{3FCFB1DE-0B7E-48CC-BA90-B2AB0889F9D6}"/>
          </ac:spMkLst>
        </pc:spChg>
        <pc:spChg chg="add del">
          <ac:chgData name="Mike Giuffrida" userId="9be38ee6-c9b0-4d31-b29c-b449512db594" providerId="ADAL" clId="{E9C11F99-2D7B-4D5A-88EC-B2CE4733C370}" dt="2024-08-12T13:20:04.937" v="15345" actId="26606"/>
          <ac:spMkLst>
            <pc:docMk/>
            <pc:sldMk cId="1796104445" sldId="263"/>
            <ac:spMk id="22" creationId="{09192968-3AE7-4470-A61C-97294BB92731}"/>
          </ac:spMkLst>
        </pc:spChg>
        <pc:spChg chg="add del">
          <ac:chgData name="Mike Giuffrida" userId="9be38ee6-c9b0-4d31-b29c-b449512db594" providerId="ADAL" clId="{E9C11F99-2D7B-4D5A-88EC-B2CE4733C370}" dt="2024-08-12T13:20:04.937" v="15345" actId="26606"/>
          <ac:spMkLst>
            <pc:docMk/>
            <pc:sldMk cId="1796104445" sldId="263"/>
            <ac:spMk id="23" creationId="{83BA5EF5-1FE9-4BF9-83BB-269BCDDF6156}"/>
          </ac:spMkLst>
        </pc:spChg>
        <pc:spChg chg="add del">
          <ac:chgData name="Mike Giuffrida" userId="9be38ee6-c9b0-4d31-b29c-b449512db594" providerId="ADAL" clId="{E9C11F99-2D7B-4D5A-88EC-B2CE4733C370}" dt="2024-08-12T13:20:04.937" v="15345" actId="26606"/>
          <ac:spMkLst>
            <pc:docMk/>
            <pc:sldMk cId="1796104445" sldId="263"/>
            <ac:spMk id="24" creationId="{3AB72E55-43E4-4356-BFE8-E2102CB0B505}"/>
          </ac:spMkLst>
        </pc:spChg>
        <pc:spChg chg="add del">
          <ac:chgData name="Mike Giuffrida" userId="9be38ee6-c9b0-4d31-b29c-b449512db594" providerId="ADAL" clId="{E9C11F99-2D7B-4D5A-88EC-B2CE4733C370}" dt="2024-08-12T13:20:04.937" v="15345" actId="26606"/>
          <ac:spMkLst>
            <pc:docMk/>
            <pc:sldMk cId="1796104445" sldId="263"/>
            <ac:spMk id="26" creationId="{88853921-7BC9-4BDE-ACAB-133C683C82D6}"/>
          </ac:spMkLst>
        </pc:spChg>
        <pc:spChg chg="add">
          <ac:chgData name="Mike Giuffrida" userId="9be38ee6-c9b0-4d31-b29c-b449512db594" providerId="ADAL" clId="{E9C11F99-2D7B-4D5A-88EC-B2CE4733C370}" dt="2024-08-12T13:20:04.937" v="15345" actId="26606"/>
          <ac:spMkLst>
            <pc:docMk/>
            <pc:sldMk cId="1796104445" sldId="263"/>
            <ac:spMk id="31" creationId="{A2679492-7988-4050-9056-542444452411}"/>
          </ac:spMkLst>
        </pc:spChg>
        <pc:spChg chg="add">
          <ac:chgData name="Mike Giuffrida" userId="9be38ee6-c9b0-4d31-b29c-b449512db594" providerId="ADAL" clId="{E9C11F99-2D7B-4D5A-88EC-B2CE4733C370}" dt="2024-08-12T13:20:04.937" v="15345" actId="26606"/>
          <ac:spMkLst>
            <pc:docMk/>
            <pc:sldMk cId="1796104445" sldId="263"/>
            <ac:spMk id="33" creationId="{B091B163-7D61-4891-ABCF-5C13D9C418D0}"/>
          </ac:spMkLst>
        </pc:spChg>
        <pc:grpChg chg="add">
          <ac:chgData name="Mike Giuffrida" userId="9be38ee6-c9b0-4d31-b29c-b449512db594" providerId="ADAL" clId="{E9C11F99-2D7B-4D5A-88EC-B2CE4733C370}" dt="2024-08-12T13:20:04.937" v="15345" actId="26606"/>
          <ac:grpSpMkLst>
            <pc:docMk/>
            <pc:sldMk cId="1796104445" sldId="263"/>
            <ac:grpSpMk id="35" creationId="{0474DF76-993E-44DE-AFB0-C416182ACECF}"/>
          </ac:grpSpMkLst>
        </pc:grpChg>
        <pc:picChg chg="add del">
          <ac:chgData name="Mike Giuffrida" userId="9be38ee6-c9b0-4d31-b29c-b449512db594" providerId="ADAL" clId="{E9C11F99-2D7B-4D5A-88EC-B2CE4733C370}" dt="2024-08-07T13:22:04.998" v="12208" actId="26606"/>
          <ac:picMkLst>
            <pc:docMk/>
            <pc:sldMk cId="1796104445" sldId="263"/>
            <ac:picMk id="5" creationId="{901B9633-3B18-1AB6-A13C-E5729C3B932E}"/>
          </ac:picMkLst>
        </pc:picChg>
        <pc:picChg chg="add del">
          <ac:chgData name="Mike Giuffrida" userId="9be38ee6-c9b0-4d31-b29c-b449512db594" providerId="ADAL" clId="{E9C11F99-2D7B-4D5A-88EC-B2CE4733C370}" dt="2024-08-07T13:22:06.471" v="12210" actId="26606"/>
          <ac:picMkLst>
            <pc:docMk/>
            <pc:sldMk cId="1796104445" sldId="263"/>
            <ac:picMk id="16" creationId="{789982D9-05AA-43ED-6AE6-C524E6DC77B2}"/>
          </ac:picMkLst>
        </pc:picChg>
        <pc:picChg chg="add del">
          <ac:chgData name="Mike Giuffrida" userId="9be38ee6-c9b0-4d31-b29c-b449512db594" providerId="ADAL" clId="{E9C11F99-2D7B-4D5A-88EC-B2CE4733C370}" dt="2024-08-07T13:22:27.231" v="12212" actId="26606"/>
          <ac:picMkLst>
            <pc:docMk/>
            <pc:sldMk cId="1796104445" sldId="263"/>
            <ac:picMk id="19" creationId="{1385B4C8-F579-4BDE-4092-FFA2B527DEFE}"/>
          </ac:picMkLst>
        </pc:picChg>
        <pc:cxnChg chg="add del">
          <ac:chgData name="Mike Giuffrida" userId="9be38ee6-c9b0-4d31-b29c-b449512db594" providerId="ADAL" clId="{E9C11F99-2D7B-4D5A-88EC-B2CE4733C370}" dt="2024-08-12T13:20:04.937" v="15345" actId="26606"/>
          <ac:cxnSpMkLst>
            <pc:docMk/>
            <pc:sldMk cId="1796104445" sldId="263"/>
            <ac:cxnSpMk id="25" creationId="{4B3BCACB-5880-460B-9606-8C433A9AF99D}"/>
          </ac:cxnSpMkLst>
        </pc:cxnChg>
        <pc:cxnChg chg="add">
          <ac:chgData name="Mike Giuffrida" userId="9be38ee6-c9b0-4d31-b29c-b449512db594" providerId="ADAL" clId="{E9C11F99-2D7B-4D5A-88EC-B2CE4733C370}" dt="2024-08-12T13:20:04.937" v="15345" actId="26606"/>
          <ac:cxnSpMkLst>
            <pc:docMk/>
            <pc:sldMk cId="1796104445" sldId="263"/>
            <ac:cxnSpMk id="40" creationId="{C49DA8F6-BCC1-4447-B54C-57856834B94B}"/>
          </ac:cxnSpMkLst>
        </pc:cxnChg>
      </pc:sldChg>
      <pc:sldChg chg="modSp new del mod">
        <pc:chgData name="Mike Giuffrida" userId="9be38ee6-c9b0-4d31-b29c-b449512db594" providerId="ADAL" clId="{E9C11F99-2D7B-4D5A-88EC-B2CE4733C370}" dt="2024-08-05T19:11:59.914" v="2270" actId="2696"/>
        <pc:sldMkLst>
          <pc:docMk/>
          <pc:sldMk cId="1860572479" sldId="264"/>
        </pc:sldMkLst>
        <pc:spChg chg="mod">
          <ac:chgData name="Mike Giuffrida" userId="9be38ee6-c9b0-4d31-b29c-b449512db594" providerId="ADAL" clId="{E9C11F99-2D7B-4D5A-88EC-B2CE4733C370}" dt="2024-08-05T19:08:34.054" v="2261" actId="20577"/>
          <ac:spMkLst>
            <pc:docMk/>
            <pc:sldMk cId="1860572479" sldId="264"/>
            <ac:spMk id="2" creationId="{74DB8512-1D8B-E55C-BA97-BB2E4EB47A06}"/>
          </ac:spMkLst>
        </pc:spChg>
      </pc:sldChg>
      <pc:sldChg chg="addSp delSp modSp new mod ord setBg">
        <pc:chgData name="Mike Giuffrida" userId="9be38ee6-c9b0-4d31-b29c-b449512db594" providerId="ADAL" clId="{E9C11F99-2D7B-4D5A-88EC-B2CE4733C370}" dt="2024-08-07T15:01:55.935" v="12310"/>
        <pc:sldMkLst>
          <pc:docMk/>
          <pc:sldMk cId="2467716061" sldId="264"/>
        </pc:sldMkLst>
        <pc:spChg chg="mod">
          <ac:chgData name="Mike Giuffrida" userId="9be38ee6-c9b0-4d31-b29c-b449512db594" providerId="ADAL" clId="{E9C11F99-2D7B-4D5A-88EC-B2CE4733C370}" dt="2024-08-07T13:21:28.213" v="12206" actId="26606"/>
          <ac:spMkLst>
            <pc:docMk/>
            <pc:sldMk cId="2467716061" sldId="264"/>
            <ac:spMk id="2" creationId="{F0098F17-DB42-43FB-80BF-20B83E527D1A}"/>
          </ac:spMkLst>
        </pc:spChg>
        <pc:spChg chg="add del mod">
          <ac:chgData name="Mike Giuffrida" userId="9be38ee6-c9b0-4d31-b29c-b449512db594" providerId="ADAL" clId="{E9C11F99-2D7B-4D5A-88EC-B2CE4733C370}" dt="2024-08-07T13:20:35.079" v="12180" actId="26606"/>
          <ac:spMkLst>
            <pc:docMk/>
            <pc:sldMk cId="2467716061" sldId="264"/>
            <ac:spMk id="3" creationId="{7F269376-3522-8C3B-DAA3-15308E9223AF}"/>
          </ac:spMkLst>
        </pc:spChg>
        <pc:spChg chg="add del">
          <ac:chgData name="Mike Giuffrida" userId="9be38ee6-c9b0-4d31-b29c-b449512db594" providerId="ADAL" clId="{E9C11F99-2D7B-4D5A-88EC-B2CE4733C370}" dt="2024-08-07T13:20:35.063" v="12179" actId="26606"/>
          <ac:spMkLst>
            <pc:docMk/>
            <pc:sldMk cId="2467716061" sldId="264"/>
            <ac:spMk id="9" creationId="{BACC6370-2D7E-4714-9D71-7542949D7D5D}"/>
          </ac:spMkLst>
        </pc:spChg>
        <pc:spChg chg="add del">
          <ac:chgData name="Mike Giuffrida" userId="9be38ee6-c9b0-4d31-b29c-b449512db594" providerId="ADAL" clId="{E9C11F99-2D7B-4D5A-88EC-B2CE4733C370}" dt="2024-08-07T13:20:24.245" v="12177" actId="26606"/>
          <ac:spMkLst>
            <pc:docMk/>
            <pc:sldMk cId="2467716061" sldId="264"/>
            <ac:spMk id="10" creationId="{DB304A14-32D0-4873-B914-423ED7B8DAFD}"/>
          </ac:spMkLst>
        </pc:spChg>
        <pc:spChg chg="add del">
          <ac:chgData name="Mike Giuffrida" userId="9be38ee6-c9b0-4d31-b29c-b449512db594" providerId="ADAL" clId="{E9C11F99-2D7B-4D5A-88EC-B2CE4733C370}" dt="2024-08-07T13:20:35.063" v="12179" actId="26606"/>
          <ac:spMkLst>
            <pc:docMk/>
            <pc:sldMk cId="2467716061" sldId="264"/>
            <ac:spMk id="11" creationId="{256B2C21-A230-48C0-8DF1-C46611373C44}"/>
          </ac:spMkLst>
        </pc:spChg>
        <pc:spChg chg="add del">
          <ac:chgData name="Mike Giuffrida" userId="9be38ee6-c9b0-4d31-b29c-b449512db594" providerId="ADAL" clId="{E9C11F99-2D7B-4D5A-88EC-B2CE4733C370}" dt="2024-08-07T13:20:24.245" v="12177" actId="26606"/>
          <ac:spMkLst>
            <pc:docMk/>
            <pc:sldMk cId="2467716061" sldId="264"/>
            <ac:spMk id="12" creationId="{1D460C86-854F-4FB3-ABC2-E823D8FEB9DB}"/>
          </ac:spMkLst>
        </pc:spChg>
        <pc:spChg chg="add del">
          <ac:chgData name="Mike Giuffrida" userId="9be38ee6-c9b0-4d31-b29c-b449512db594" providerId="ADAL" clId="{E9C11F99-2D7B-4D5A-88EC-B2CE4733C370}" dt="2024-08-07T13:20:35.063" v="12179" actId="26606"/>
          <ac:spMkLst>
            <pc:docMk/>
            <pc:sldMk cId="2467716061" sldId="264"/>
            <ac:spMk id="13" creationId="{3847E18C-932D-4C95-AABA-FEC7C9499AD7}"/>
          </ac:spMkLst>
        </pc:spChg>
        <pc:spChg chg="add del">
          <ac:chgData name="Mike Giuffrida" userId="9be38ee6-c9b0-4d31-b29c-b449512db594" providerId="ADAL" clId="{E9C11F99-2D7B-4D5A-88EC-B2CE4733C370}" dt="2024-08-07T13:20:24.245" v="12177" actId="26606"/>
          <ac:spMkLst>
            <pc:docMk/>
            <pc:sldMk cId="2467716061" sldId="264"/>
            <ac:spMk id="14" creationId="{BB48116A-278A-4CC5-89D3-9DE8E8FF1245}"/>
          </ac:spMkLst>
        </pc:spChg>
        <pc:spChg chg="add del">
          <ac:chgData name="Mike Giuffrida" userId="9be38ee6-c9b0-4d31-b29c-b449512db594" providerId="ADAL" clId="{E9C11F99-2D7B-4D5A-88EC-B2CE4733C370}" dt="2024-08-07T13:20:35.063" v="12179" actId="26606"/>
          <ac:spMkLst>
            <pc:docMk/>
            <pc:sldMk cId="2467716061" sldId="264"/>
            <ac:spMk id="15" creationId="{3150CB11-0C61-439E-910F-5787759E72A0}"/>
          </ac:spMkLst>
        </pc:spChg>
        <pc:spChg chg="add del">
          <ac:chgData name="Mike Giuffrida" userId="9be38ee6-c9b0-4d31-b29c-b449512db594" providerId="ADAL" clId="{E9C11F99-2D7B-4D5A-88EC-B2CE4733C370}" dt="2024-08-07T13:20:35.063" v="12179" actId="26606"/>
          <ac:spMkLst>
            <pc:docMk/>
            <pc:sldMk cId="2467716061" sldId="264"/>
            <ac:spMk id="17" creationId="{43F8A58B-5155-44CE-A5FF-7647B47D0A7A}"/>
          </ac:spMkLst>
        </pc:spChg>
        <pc:spChg chg="add del">
          <ac:chgData name="Mike Giuffrida" userId="9be38ee6-c9b0-4d31-b29c-b449512db594" providerId="ADAL" clId="{E9C11F99-2D7B-4D5A-88EC-B2CE4733C370}" dt="2024-08-07T13:20:35.063" v="12179" actId="26606"/>
          <ac:spMkLst>
            <pc:docMk/>
            <pc:sldMk cId="2467716061" sldId="264"/>
            <ac:spMk id="19" creationId="{443F2ACA-E6D6-4028-82DD-F03C262D5DE6}"/>
          </ac:spMkLst>
        </pc:spChg>
        <pc:spChg chg="add del">
          <ac:chgData name="Mike Giuffrida" userId="9be38ee6-c9b0-4d31-b29c-b449512db594" providerId="ADAL" clId="{E9C11F99-2D7B-4D5A-88EC-B2CE4733C370}" dt="2024-08-07T13:21:28.213" v="12206" actId="26606"/>
          <ac:spMkLst>
            <pc:docMk/>
            <pc:sldMk cId="2467716061" sldId="264"/>
            <ac:spMk id="21" creationId="{3ECBE1F1-D69B-4AFA-ABD5-8E41720EF6DE}"/>
          </ac:spMkLst>
        </pc:spChg>
        <pc:spChg chg="add del">
          <ac:chgData name="Mike Giuffrida" userId="9be38ee6-c9b0-4d31-b29c-b449512db594" providerId="ADAL" clId="{E9C11F99-2D7B-4D5A-88EC-B2CE4733C370}" dt="2024-08-07T13:21:28.213" v="12206" actId="26606"/>
          <ac:spMkLst>
            <pc:docMk/>
            <pc:sldMk cId="2467716061" sldId="264"/>
            <ac:spMk id="23" creationId="{603A6265-E10C-4B85-9C20-E75FCAF9CC63}"/>
          </ac:spMkLst>
        </pc:spChg>
        <pc:spChg chg="add mod">
          <ac:chgData name="Mike Giuffrida" userId="9be38ee6-c9b0-4d31-b29c-b449512db594" providerId="ADAL" clId="{E9C11F99-2D7B-4D5A-88EC-B2CE4733C370}" dt="2024-08-07T13:21:28.213" v="12206" actId="26606"/>
          <ac:spMkLst>
            <pc:docMk/>
            <pc:sldMk cId="2467716061" sldId="264"/>
            <ac:spMk id="24" creationId="{7F269376-3522-8C3B-DAA3-15308E9223AF}"/>
          </ac:spMkLst>
        </pc:spChg>
        <pc:spChg chg="add del">
          <ac:chgData name="Mike Giuffrida" userId="9be38ee6-c9b0-4d31-b29c-b449512db594" providerId="ADAL" clId="{E9C11F99-2D7B-4D5A-88EC-B2CE4733C370}" dt="2024-08-07T13:21:28.197" v="12205" actId="26606"/>
          <ac:spMkLst>
            <pc:docMk/>
            <pc:sldMk cId="2467716061" sldId="264"/>
            <ac:spMk id="29" creationId="{9B6A81E7-2A43-4366-8431-1FA7A780A2E6}"/>
          </ac:spMkLst>
        </pc:spChg>
        <pc:spChg chg="add del">
          <ac:chgData name="Mike Giuffrida" userId="9be38ee6-c9b0-4d31-b29c-b449512db594" providerId="ADAL" clId="{E9C11F99-2D7B-4D5A-88EC-B2CE4733C370}" dt="2024-08-07T13:21:28.197" v="12205" actId="26606"/>
          <ac:spMkLst>
            <pc:docMk/>
            <pc:sldMk cId="2467716061" sldId="264"/>
            <ac:spMk id="31" creationId="{D09B7001-6C15-47E8-8C3B-A6EB53C98D3A}"/>
          </ac:spMkLst>
        </pc:spChg>
        <pc:spChg chg="add del">
          <ac:chgData name="Mike Giuffrida" userId="9be38ee6-c9b0-4d31-b29c-b449512db594" providerId="ADAL" clId="{E9C11F99-2D7B-4D5A-88EC-B2CE4733C370}" dt="2024-08-07T13:21:28.197" v="12205" actId="26606"/>
          <ac:spMkLst>
            <pc:docMk/>
            <pc:sldMk cId="2467716061" sldId="264"/>
            <ac:spMk id="33" creationId="{7D3D7337-C310-4B2B-BE2D-98E9D6EC0DC8}"/>
          </ac:spMkLst>
        </pc:spChg>
        <pc:spChg chg="add">
          <ac:chgData name="Mike Giuffrida" userId="9be38ee6-c9b0-4d31-b29c-b449512db594" providerId="ADAL" clId="{E9C11F99-2D7B-4D5A-88EC-B2CE4733C370}" dt="2024-08-07T13:21:28.213" v="12206" actId="26606"/>
          <ac:spMkLst>
            <pc:docMk/>
            <pc:sldMk cId="2467716061" sldId="264"/>
            <ac:spMk id="35" creationId="{2C61293E-6EBE-43EF-A52C-9BEBFD7679D4}"/>
          </ac:spMkLst>
        </pc:spChg>
        <pc:spChg chg="add">
          <ac:chgData name="Mike Giuffrida" userId="9be38ee6-c9b0-4d31-b29c-b449512db594" providerId="ADAL" clId="{E9C11F99-2D7B-4D5A-88EC-B2CE4733C370}" dt="2024-08-07T13:21:28.213" v="12206" actId="26606"/>
          <ac:spMkLst>
            <pc:docMk/>
            <pc:sldMk cId="2467716061" sldId="264"/>
            <ac:spMk id="36" creationId="{3FCFB1DE-0B7E-48CC-BA90-B2AB0889F9D6}"/>
          </ac:spMkLst>
        </pc:spChg>
        <pc:graphicFrameChg chg="add del">
          <ac:chgData name="Mike Giuffrida" userId="9be38ee6-c9b0-4d31-b29c-b449512db594" providerId="ADAL" clId="{E9C11F99-2D7B-4D5A-88EC-B2CE4733C370}" dt="2024-08-07T13:20:24.245" v="12177" actId="26606"/>
          <ac:graphicFrameMkLst>
            <pc:docMk/>
            <pc:sldMk cId="2467716061" sldId="264"/>
            <ac:graphicFrameMk id="5" creationId="{EC4BD4CC-5A7A-B5DA-C899-2703156DC333}"/>
          </ac:graphicFrameMkLst>
        </pc:graphicFrameChg>
        <pc:graphicFrameChg chg="add del">
          <ac:chgData name="Mike Giuffrida" userId="9be38ee6-c9b0-4d31-b29c-b449512db594" providerId="ADAL" clId="{E9C11F99-2D7B-4D5A-88EC-B2CE4733C370}" dt="2024-08-07T13:20:35.063" v="12179" actId="26606"/>
          <ac:graphicFrameMkLst>
            <pc:docMk/>
            <pc:sldMk cId="2467716061" sldId="264"/>
            <ac:graphicFrameMk id="16" creationId="{AEA507CB-BF2C-7C7E-1B7B-7A2A6978D0F7}"/>
          </ac:graphicFrameMkLst>
        </pc:graphicFrameChg>
        <pc:picChg chg="add del">
          <ac:chgData name="Mike Giuffrida" userId="9be38ee6-c9b0-4d31-b29c-b449512db594" providerId="ADAL" clId="{E9C11F99-2D7B-4D5A-88EC-B2CE4733C370}" dt="2024-08-07T13:20:24.245" v="12177" actId="26606"/>
          <ac:picMkLst>
            <pc:docMk/>
            <pc:sldMk cId="2467716061" sldId="264"/>
            <ac:picMk id="6" creationId="{58A81CE2-722B-1CB8-C507-9264D1EA24E5}"/>
          </ac:picMkLst>
        </pc:picChg>
        <pc:picChg chg="add mod ord">
          <ac:chgData name="Mike Giuffrida" userId="9be38ee6-c9b0-4d31-b29c-b449512db594" providerId="ADAL" clId="{E9C11F99-2D7B-4D5A-88EC-B2CE4733C370}" dt="2024-08-07T13:21:28.213" v="12206" actId="26606"/>
          <ac:picMkLst>
            <pc:docMk/>
            <pc:sldMk cId="2467716061" sldId="264"/>
            <ac:picMk id="22" creationId="{D61B81A5-EC8B-81BD-BB06-B1EF687FB54D}"/>
          </ac:picMkLst>
        </pc:picChg>
      </pc:sldChg>
      <pc:sldChg chg="addSp delSp modSp new mod setBg modNotesTx">
        <pc:chgData name="Mike Giuffrida" userId="9be38ee6-c9b0-4d31-b29c-b449512db594" providerId="ADAL" clId="{E9C11F99-2D7B-4D5A-88EC-B2CE4733C370}" dt="2024-08-12T19:02:59.813" v="15789" actId="20577"/>
        <pc:sldMkLst>
          <pc:docMk/>
          <pc:sldMk cId="1078623468" sldId="265"/>
        </pc:sldMkLst>
        <pc:spChg chg="mod">
          <ac:chgData name="Mike Giuffrida" userId="9be38ee6-c9b0-4d31-b29c-b449512db594" providerId="ADAL" clId="{E9C11F99-2D7B-4D5A-88EC-B2CE4733C370}" dt="2024-08-07T17:03:11.262" v="15009" actId="14100"/>
          <ac:spMkLst>
            <pc:docMk/>
            <pc:sldMk cId="1078623468" sldId="265"/>
            <ac:spMk id="2" creationId="{C24D34AC-A030-C754-2CEB-278BC94AA594}"/>
          </ac:spMkLst>
        </pc:spChg>
        <pc:spChg chg="del mod">
          <ac:chgData name="Mike Giuffrida" userId="9be38ee6-c9b0-4d31-b29c-b449512db594" providerId="ADAL" clId="{E9C11F99-2D7B-4D5A-88EC-B2CE4733C370}" dt="2024-08-07T13:18:22.642" v="12080" actId="26606"/>
          <ac:spMkLst>
            <pc:docMk/>
            <pc:sldMk cId="1078623468" sldId="265"/>
            <ac:spMk id="3" creationId="{A0E6B95D-39AE-9602-5E90-BBE9A7DBB4B8}"/>
          </ac:spMkLst>
        </pc:spChg>
        <pc:spChg chg="add del mod">
          <ac:chgData name="Mike Giuffrida" userId="9be38ee6-c9b0-4d31-b29c-b449512db594" providerId="ADAL" clId="{E9C11F99-2D7B-4D5A-88EC-B2CE4733C370}" dt="2024-08-07T17:02:47.811" v="15005"/>
          <ac:spMkLst>
            <pc:docMk/>
            <pc:sldMk cId="1078623468" sldId="265"/>
            <ac:spMk id="4" creationId="{64E415F4-0E90-F703-E6E8-33A742FBCC2B}"/>
          </ac:spMkLst>
        </pc:spChg>
        <pc:spChg chg="add mod">
          <ac:chgData name="Mike Giuffrida" userId="9be38ee6-c9b0-4d31-b29c-b449512db594" providerId="ADAL" clId="{E9C11F99-2D7B-4D5A-88EC-B2CE4733C370}" dt="2024-08-07T17:03:06.742" v="15008" actId="1076"/>
          <ac:spMkLst>
            <pc:docMk/>
            <pc:sldMk cId="1078623468" sldId="265"/>
            <ac:spMk id="7" creationId="{9CD736D9-DA01-64CB-A1A8-F9BD2DCB1225}"/>
          </ac:spMkLst>
        </pc:spChg>
        <pc:spChg chg="add">
          <ac:chgData name="Mike Giuffrida" userId="9be38ee6-c9b0-4d31-b29c-b449512db594" providerId="ADAL" clId="{E9C11F99-2D7B-4D5A-88EC-B2CE4733C370}" dt="2024-08-07T13:18:22.642" v="12080" actId="26606"/>
          <ac:spMkLst>
            <pc:docMk/>
            <pc:sldMk cId="1078623468" sldId="265"/>
            <ac:spMk id="10" creationId="{E51BA4DF-2BD4-4EC2-B1DB-B27C8AC71864}"/>
          </ac:spMkLst>
        </pc:spChg>
        <pc:graphicFrameChg chg="add mod">
          <ac:chgData name="Mike Giuffrida" userId="9be38ee6-c9b0-4d31-b29c-b449512db594" providerId="ADAL" clId="{E9C11F99-2D7B-4D5A-88EC-B2CE4733C370}" dt="2024-08-12T19:02:59.813" v="15789" actId="20577"/>
          <ac:graphicFrameMkLst>
            <pc:docMk/>
            <pc:sldMk cId="1078623468" sldId="265"/>
            <ac:graphicFrameMk id="5" creationId="{51128FAF-5DFE-63AF-3C6F-714258961F65}"/>
          </ac:graphicFrameMkLst>
        </pc:graphicFrameChg>
        <pc:picChg chg="add">
          <ac:chgData name="Mike Giuffrida" userId="9be38ee6-c9b0-4d31-b29c-b449512db594" providerId="ADAL" clId="{E9C11F99-2D7B-4D5A-88EC-B2CE4733C370}" dt="2024-08-07T13:18:22.642" v="12080" actId="26606"/>
          <ac:picMkLst>
            <pc:docMk/>
            <pc:sldMk cId="1078623468" sldId="265"/>
            <ac:picMk id="6" creationId="{741A8897-68D1-0EF3-245E-93E2124FBFD0}"/>
          </ac:picMkLst>
        </pc:picChg>
      </pc:sldChg>
      <pc:sldChg chg="addSp delSp modSp new del mod">
        <pc:chgData name="Mike Giuffrida" userId="9be38ee6-c9b0-4d31-b29c-b449512db594" providerId="ADAL" clId="{E9C11F99-2D7B-4D5A-88EC-B2CE4733C370}" dt="2024-08-05T19:11:53.857" v="2269" actId="2696"/>
        <pc:sldMkLst>
          <pc:docMk/>
          <pc:sldMk cId="4047218592" sldId="265"/>
        </pc:sldMkLst>
        <pc:spChg chg="del">
          <ac:chgData name="Mike Giuffrida" userId="9be38ee6-c9b0-4d31-b29c-b449512db594" providerId="ADAL" clId="{E9C11F99-2D7B-4D5A-88EC-B2CE4733C370}" dt="2024-08-05T19:10:06.535" v="2264" actId="21"/>
          <ac:spMkLst>
            <pc:docMk/>
            <pc:sldMk cId="4047218592" sldId="265"/>
            <ac:spMk id="2" creationId="{B21BF49A-7BA1-7468-3BA9-B98BD2F72E45}"/>
          </ac:spMkLst>
        </pc:spChg>
        <pc:spChg chg="del">
          <ac:chgData name="Mike Giuffrida" userId="9be38ee6-c9b0-4d31-b29c-b449512db594" providerId="ADAL" clId="{E9C11F99-2D7B-4D5A-88EC-B2CE4733C370}" dt="2024-08-05T19:09:57.188" v="2263" actId="22"/>
          <ac:spMkLst>
            <pc:docMk/>
            <pc:sldMk cId="4047218592" sldId="265"/>
            <ac:spMk id="3" creationId="{FC58590F-EE43-A231-9DE1-8AC6645A0E20}"/>
          </ac:spMkLst>
        </pc:spChg>
        <pc:picChg chg="add mod ord">
          <ac:chgData name="Mike Giuffrida" userId="9be38ee6-c9b0-4d31-b29c-b449512db594" providerId="ADAL" clId="{E9C11F99-2D7B-4D5A-88EC-B2CE4733C370}" dt="2024-08-05T19:10:17.623" v="2268" actId="14100"/>
          <ac:picMkLst>
            <pc:docMk/>
            <pc:sldMk cId="4047218592" sldId="265"/>
            <ac:picMk id="5" creationId="{CA40648B-B5A8-C4C4-5BC7-EE0FAF158DA5}"/>
          </ac:picMkLst>
        </pc:picChg>
      </pc:sldChg>
      <pc:sldChg chg="addSp delSp modSp new mod ord">
        <pc:chgData name="Mike Giuffrida" userId="9be38ee6-c9b0-4d31-b29c-b449512db594" providerId="ADAL" clId="{E9C11F99-2D7B-4D5A-88EC-B2CE4733C370}" dt="2024-08-12T19:27:12.102" v="16447"/>
        <pc:sldMkLst>
          <pc:docMk/>
          <pc:sldMk cId="2489987298" sldId="266"/>
        </pc:sldMkLst>
        <pc:spChg chg="mod">
          <ac:chgData name="Mike Giuffrida" userId="9be38ee6-c9b0-4d31-b29c-b449512db594" providerId="ADAL" clId="{E9C11F99-2D7B-4D5A-88EC-B2CE4733C370}" dt="2024-08-07T13:19:43.211" v="12175" actId="20577"/>
          <ac:spMkLst>
            <pc:docMk/>
            <pc:sldMk cId="2489987298" sldId="266"/>
            <ac:spMk id="2" creationId="{A962422A-1250-E8DD-2093-0D476501C4F8}"/>
          </ac:spMkLst>
        </pc:spChg>
        <pc:spChg chg="del mod">
          <ac:chgData name="Mike Giuffrida" userId="9be38ee6-c9b0-4d31-b29c-b449512db594" providerId="ADAL" clId="{E9C11F99-2D7B-4D5A-88EC-B2CE4733C370}" dt="2024-08-07T13:19:13.865" v="12114" actId="26606"/>
          <ac:spMkLst>
            <pc:docMk/>
            <pc:sldMk cId="2489987298" sldId="266"/>
            <ac:spMk id="3" creationId="{0B9F41ED-97F7-E0B5-9E5B-F70AA7FB0BE9}"/>
          </ac:spMkLst>
        </pc:spChg>
        <pc:graphicFrameChg chg="add mod">
          <ac:chgData name="Mike Giuffrida" userId="9be38ee6-c9b0-4d31-b29c-b449512db594" providerId="ADAL" clId="{E9C11F99-2D7B-4D5A-88EC-B2CE4733C370}" dt="2024-08-07T16:29:37.528" v="13837" actId="33524"/>
          <ac:graphicFrameMkLst>
            <pc:docMk/>
            <pc:sldMk cId="2489987298" sldId="266"/>
            <ac:graphicFrameMk id="5" creationId="{5EF36DC5-3589-AD4A-E906-762D113B45AB}"/>
          </ac:graphicFrameMkLst>
        </pc:graphicFrameChg>
      </pc:sldChg>
      <pc:sldChg chg="addSp modSp new mod setBg">
        <pc:chgData name="Mike Giuffrida" userId="9be38ee6-c9b0-4d31-b29c-b449512db594" providerId="ADAL" clId="{E9C11F99-2D7B-4D5A-88EC-B2CE4733C370}" dt="2024-08-07T13:22:49.548" v="12214" actId="26606"/>
        <pc:sldMkLst>
          <pc:docMk/>
          <pc:sldMk cId="3776242883" sldId="267"/>
        </pc:sldMkLst>
        <pc:spChg chg="mod">
          <ac:chgData name="Mike Giuffrida" userId="9be38ee6-c9b0-4d31-b29c-b449512db594" providerId="ADAL" clId="{E9C11F99-2D7B-4D5A-88EC-B2CE4733C370}" dt="2024-08-07T13:22:49.548" v="12214" actId="26606"/>
          <ac:spMkLst>
            <pc:docMk/>
            <pc:sldMk cId="3776242883" sldId="267"/>
            <ac:spMk id="2" creationId="{E199015F-54C3-BD99-A7C7-372B4FB182F1}"/>
          </ac:spMkLst>
        </pc:spChg>
        <pc:spChg chg="mod">
          <ac:chgData name="Mike Giuffrida" userId="9be38ee6-c9b0-4d31-b29c-b449512db594" providerId="ADAL" clId="{E9C11F99-2D7B-4D5A-88EC-B2CE4733C370}" dt="2024-08-07T13:22:49.548" v="12214" actId="26606"/>
          <ac:spMkLst>
            <pc:docMk/>
            <pc:sldMk cId="3776242883" sldId="267"/>
            <ac:spMk id="3" creationId="{C7A0731F-16CD-52F4-ECC4-A2A347810D5C}"/>
          </ac:spMkLst>
        </pc:spChg>
        <pc:spChg chg="add">
          <ac:chgData name="Mike Giuffrida" userId="9be38ee6-c9b0-4d31-b29c-b449512db594" providerId="ADAL" clId="{E9C11F99-2D7B-4D5A-88EC-B2CE4733C370}" dt="2024-08-07T13:22:49.548" v="12214" actId="26606"/>
          <ac:spMkLst>
            <pc:docMk/>
            <pc:sldMk cId="3776242883" sldId="267"/>
            <ac:spMk id="9" creationId="{2C61293E-6EBE-43EF-A52C-9BEBFD7679D4}"/>
          </ac:spMkLst>
        </pc:spChg>
        <pc:spChg chg="add">
          <ac:chgData name="Mike Giuffrida" userId="9be38ee6-c9b0-4d31-b29c-b449512db594" providerId="ADAL" clId="{E9C11F99-2D7B-4D5A-88EC-B2CE4733C370}" dt="2024-08-07T13:22:49.548" v="12214" actId="26606"/>
          <ac:spMkLst>
            <pc:docMk/>
            <pc:sldMk cId="3776242883" sldId="267"/>
            <ac:spMk id="11" creationId="{21540236-BFD5-4A9D-8840-4703E7F76825}"/>
          </ac:spMkLst>
        </pc:spChg>
        <pc:picChg chg="add">
          <ac:chgData name="Mike Giuffrida" userId="9be38ee6-c9b0-4d31-b29c-b449512db594" providerId="ADAL" clId="{E9C11F99-2D7B-4D5A-88EC-B2CE4733C370}" dt="2024-08-07T13:22:49.548" v="12214" actId="26606"/>
          <ac:picMkLst>
            <pc:docMk/>
            <pc:sldMk cId="3776242883" sldId="267"/>
            <ac:picMk id="5" creationId="{57008299-48CE-5DD2-1568-441389B4DCBA}"/>
          </ac:picMkLst>
        </pc:picChg>
      </pc:sldChg>
      <pc:sldChg chg="addSp delSp modSp new mod setBg">
        <pc:chgData name="Mike Giuffrida" userId="9be38ee6-c9b0-4d31-b29c-b449512db594" providerId="ADAL" clId="{E9C11F99-2D7B-4D5A-88EC-B2CE4733C370}" dt="2024-08-07T13:23:21.015" v="12215" actId="26606"/>
        <pc:sldMkLst>
          <pc:docMk/>
          <pc:sldMk cId="3653636007" sldId="268"/>
        </pc:sldMkLst>
        <pc:spChg chg="mod">
          <ac:chgData name="Mike Giuffrida" userId="9be38ee6-c9b0-4d31-b29c-b449512db594" providerId="ADAL" clId="{E9C11F99-2D7B-4D5A-88EC-B2CE4733C370}" dt="2024-08-07T13:23:21.015" v="12215" actId="26606"/>
          <ac:spMkLst>
            <pc:docMk/>
            <pc:sldMk cId="3653636007" sldId="268"/>
            <ac:spMk id="2" creationId="{38433657-1B5E-6329-EEAE-6399D6CBBCD1}"/>
          </ac:spMkLst>
        </pc:spChg>
        <pc:spChg chg="del mod">
          <ac:chgData name="Mike Giuffrida" userId="9be38ee6-c9b0-4d31-b29c-b449512db594" providerId="ADAL" clId="{E9C11F99-2D7B-4D5A-88EC-B2CE4733C370}" dt="2024-08-07T13:23:21.015" v="12215" actId="26606"/>
          <ac:spMkLst>
            <pc:docMk/>
            <pc:sldMk cId="3653636007" sldId="268"/>
            <ac:spMk id="3" creationId="{C62E786C-5D97-CB15-1BD8-850CA2D4C6EC}"/>
          </ac:spMkLst>
        </pc:spChg>
        <pc:spChg chg="add">
          <ac:chgData name="Mike Giuffrida" userId="9be38ee6-c9b0-4d31-b29c-b449512db594" providerId="ADAL" clId="{E9C11F99-2D7B-4D5A-88EC-B2CE4733C370}" dt="2024-08-07T13:23:21.015" v="12215" actId="26606"/>
          <ac:spMkLst>
            <pc:docMk/>
            <pc:sldMk cId="3653636007" sldId="268"/>
            <ac:spMk id="9" creationId="{2E442304-DDBD-4F7B-8017-36BCC863FB40}"/>
          </ac:spMkLst>
        </pc:spChg>
        <pc:spChg chg="add">
          <ac:chgData name="Mike Giuffrida" userId="9be38ee6-c9b0-4d31-b29c-b449512db594" providerId="ADAL" clId="{E9C11F99-2D7B-4D5A-88EC-B2CE4733C370}" dt="2024-08-07T13:23:21.015" v="12215" actId="26606"/>
          <ac:spMkLst>
            <pc:docMk/>
            <pc:sldMk cId="3653636007" sldId="268"/>
            <ac:spMk id="11" creationId="{5E107275-3853-46FD-A241-DE4355A42675}"/>
          </ac:spMkLst>
        </pc:spChg>
        <pc:graphicFrameChg chg="add">
          <ac:chgData name="Mike Giuffrida" userId="9be38ee6-c9b0-4d31-b29c-b449512db594" providerId="ADAL" clId="{E9C11F99-2D7B-4D5A-88EC-B2CE4733C370}" dt="2024-08-07T13:23:21.015" v="12215" actId="26606"/>
          <ac:graphicFrameMkLst>
            <pc:docMk/>
            <pc:sldMk cId="3653636007" sldId="268"/>
            <ac:graphicFrameMk id="5" creationId="{E648708D-6E78-BB64-1B22-6A1A46FE2CF2}"/>
          </ac:graphicFrameMkLst>
        </pc:graphicFrameChg>
      </pc:sldChg>
      <pc:sldChg chg="addSp delSp modSp new mod setBg setClrOvrMap">
        <pc:chgData name="Mike Giuffrida" userId="9be38ee6-c9b0-4d31-b29c-b449512db594" providerId="ADAL" clId="{E9C11F99-2D7B-4D5A-88EC-B2CE4733C370}" dt="2024-08-12T18:30:26.730" v="15632" actId="26606"/>
        <pc:sldMkLst>
          <pc:docMk/>
          <pc:sldMk cId="2620173720" sldId="269"/>
        </pc:sldMkLst>
        <pc:spChg chg="mod ord">
          <ac:chgData name="Mike Giuffrida" userId="9be38ee6-c9b0-4d31-b29c-b449512db594" providerId="ADAL" clId="{E9C11F99-2D7B-4D5A-88EC-B2CE4733C370}" dt="2024-08-12T18:30:26.730" v="15632" actId="26606"/>
          <ac:spMkLst>
            <pc:docMk/>
            <pc:sldMk cId="2620173720" sldId="269"/>
            <ac:spMk id="2" creationId="{4920F844-E510-2307-721B-046042E6795D}"/>
          </ac:spMkLst>
        </pc:spChg>
        <pc:spChg chg="del mod">
          <ac:chgData name="Mike Giuffrida" userId="9be38ee6-c9b0-4d31-b29c-b449512db594" providerId="ADAL" clId="{E9C11F99-2D7B-4D5A-88EC-B2CE4733C370}" dt="2024-08-07T13:23:44.600" v="12216" actId="26606"/>
          <ac:spMkLst>
            <pc:docMk/>
            <pc:sldMk cId="2620173720" sldId="269"/>
            <ac:spMk id="3" creationId="{7F002CCE-D366-7136-98D6-6F7303DCEFBE}"/>
          </ac:spMkLst>
        </pc:spChg>
        <pc:spChg chg="add del">
          <ac:chgData name="Mike Giuffrida" userId="9be38ee6-c9b0-4d31-b29c-b449512db594" providerId="ADAL" clId="{E9C11F99-2D7B-4D5A-88EC-B2CE4733C370}" dt="2024-08-07T13:24:11.884" v="12218" actId="26606"/>
          <ac:spMkLst>
            <pc:docMk/>
            <pc:sldMk cId="2620173720" sldId="269"/>
            <ac:spMk id="10" creationId="{39F23E05-E5C5-497C-A842-7BD21B207609}"/>
          </ac:spMkLst>
        </pc:spChg>
        <pc:spChg chg="add del">
          <ac:chgData name="Mike Giuffrida" userId="9be38ee6-c9b0-4d31-b29c-b449512db594" providerId="ADAL" clId="{E9C11F99-2D7B-4D5A-88EC-B2CE4733C370}" dt="2024-08-12T14:44:05.780" v="15613" actId="26606"/>
          <ac:spMkLst>
            <pc:docMk/>
            <pc:sldMk cId="2620173720" sldId="269"/>
            <ac:spMk id="15" creationId="{6A84B152-3496-4C52-AF08-97AFFC09DD2C}"/>
          </ac:spMkLst>
        </pc:spChg>
        <pc:spChg chg="add del">
          <ac:chgData name="Mike Giuffrida" userId="9be38ee6-c9b0-4d31-b29c-b449512db594" providerId="ADAL" clId="{E9C11F99-2D7B-4D5A-88EC-B2CE4733C370}" dt="2024-08-12T14:44:05.780" v="15613" actId="26606"/>
          <ac:spMkLst>
            <pc:docMk/>
            <pc:sldMk cId="2620173720" sldId="269"/>
            <ac:spMk id="17" creationId="{6B2ADB95-0FA3-4BD7-A8AC-89D014A83E5B}"/>
          </ac:spMkLst>
        </pc:spChg>
        <pc:spChg chg="add del">
          <ac:chgData name="Mike Giuffrida" userId="9be38ee6-c9b0-4d31-b29c-b449512db594" providerId="ADAL" clId="{E9C11F99-2D7B-4D5A-88EC-B2CE4733C370}" dt="2024-08-12T14:44:05.780" v="15613" actId="26606"/>
          <ac:spMkLst>
            <pc:docMk/>
            <pc:sldMk cId="2620173720" sldId="269"/>
            <ac:spMk id="19" creationId="{C924DBCE-E731-4B22-8181-A39C1D86276C}"/>
          </ac:spMkLst>
        </pc:spChg>
        <pc:spChg chg="add del">
          <ac:chgData name="Mike Giuffrida" userId="9be38ee6-c9b0-4d31-b29c-b449512db594" providerId="ADAL" clId="{E9C11F99-2D7B-4D5A-88EC-B2CE4733C370}" dt="2024-08-12T14:44:05.780" v="15613" actId="26606"/>
          <ac:spMkLst>
            <pc:docMk/>
            <pc:sldMk cId="2620173720" sldId="269"/>
            <ac:spMk id="21" creationId="{4CBF9756-6AC8-4C65-84DF-56FBFFA1D873}"/>
          </ac:spMkLst>
        </pc:spChg>
        <pc:spChg chg="add del">
          <ac:chgData name="Mike Giuffrida" userId="9be38ee6-c9b0-4d31-b29c-b449512db594" providerId="ADAL" clId="{E9C11F99-2D7B-4D5A-88EC-B2CE4733C370}" dt="2024-08-12T14:44:05.780" v="15613" actId="26606"/>
          <ac:spMkLst>
            <pc:docMk/>
            <pc:sldMk cId="2620173720" sldId="269"/>
            <ac:spMk id="23" creationId="{2D385988-EAAF-4C27-AF8A-2BFBECAF3D4F}"/>
          </ac:spMkLst>
        </pc:spChg>
        <pc:spChg chg="add del">
          <ac:chgData name="Mike Giuffrida" userId="9be38ee6-c9b0-4d31-b29c-b449512db594" providerId="ADAL" clId="{E9C11F99-2D7B-4D5A-88EC-B2CE4733C370}" dt="2024-08-12T14:44:05.780" v="15613" actId="26606"/>
          <ac:spMkLst>
            <pc:docMk/>
            <pc:sldMk cId="2620173720" sldId="269"/>
            <ac:spMk id="27" creationId="{B621D332-7329-4994-8836-C429A51B7549}"/>
          </ac:spMkLst>
        </pc:spChg>
        <pc:spChg chg="add del">
          <ac:chgData name="Mike Giuffrida" userId="9be38ee6-c9b0-4d31-b29c-b449512db594" providerId="ADAL" clId="{E9C11F99-2D7B-4D5A-88EC-B2CE4733C370}" dt="2024-08-12T14:44:05.780" v="15613" actId="26606"/>
          <ac:spMkLst>
            <pc:docMk/>
            <pc:sldMk cId="2620173720" sldId="269"/>
            <ac:spMk id="29" creationId="{2D20F754-35A9-4508-BE3C-C59996D1437B}"/>
          </ac:spMkLst>
        </pc:spChg>
        <pc:spChg chg="add del">
          <ac:chgData name="Mike Giuffrida" userId="9be38ee6-c9b0-4d31-b29c-b449512db594" providerId="ADAL" clId="{E9C11F99-2D7B-4D5A-88EC-B2CE4733C370}" dt="2024-08-12T14:44:27.764" v="15619" actId="26606"/>
          <ac:spMkLst>
            <pc:docMk/>
            <pc:sldMk cId="2620173720" sldId="269"/>
            <ac:spMk id="34" creationId="{7FF47CB7-972F-479F-A36D-9E72D26EC8DA}"/>
          </ac:spMkLst>
        </pc:spChg>
        <pc:spChg chg="add del">
          <ac:chgData name="Mike Giuffrida" userId="9be38ee6-c9b0-4d31-b29c-b449512db594" providerId="ADAL" clId="{E9C11F99-2D7B-4D5A-88EC-B2CE4733C370}" dt="2024-08-12T14:44:27.764" v="15619" actId="26606"/>
          <ac:spMkLst>
            <pc:docMk/>
            <pc:sldMk cId="2620173720" sldId="269"/>
            <ac:spMk id="36" creationId="{0D153B68-5844-490D-8E67-F616D6D721CA}"/>
          </ac:spMkLst>
        </pc:spChg>
        <pc:spChg chg="add del">
          <ac:chgData name="Mike Giuffrida" userId="9be38ee6-c9b0-4d31-b29c-b449512db594" providerId="ADAL" clId="{E9C11F99-2D7B-4D5A-88EC-B2CE4733C370}" dt="2024-08-12T14:44:27.764" v="15619" actId="26606"/>
          <ac:spMkLst>
            <pc:docMk/>
            <pc:sldMk cId="2620173720" sldId="269"/>
            <ac:spMk id="38" creationId="{9A0D773F-7A7D-4DBB-9DEA-86BB8B8F4BC8}"/>
          </ac:spMkLst>
        </pc:spChg>
        <pc:spChg chg="add del">
          <ac:chgData name="Mike Giuffrida" userId="9be38ee6-c9b0-4d31-b29c-b449512db594" providerId="ADAL" clId="{E9C11F99-2D7B-4D5A-88EC-B2CE4733C370}" dt="2024-08-12T18:30:26.730" v="15632" actId="26606"/>
          <ac:spMkLst>
            <pc:docMk/>
            <pc:sldMk cId="2620173720" sldId="269"/>
            <ac:spMk id="43" creationId="{C0763A76-9F1C-4FC5-82B7-DD475DA461B2}"/>
          </ac:spMkLst>
        </pc:spChg>
        <pc:spChg chg="add del">
          <ac:chgData name="Mike Giuffrida" userId="9be38ee6-c9b0-4d31-b29c-b449512db594" providerId="ADAL" clId="{E9C11F99-2D7B-4D5A-88EC-B2CE4733C370}" dt="2024-08-12T18:30:26.730" v="15632" actId="26606"/>
          <ac:spMkLst>
            <pc:docMk/>
            <pc:sldMk cId="2620173720" sldId="269"/>
            <ac:spMk id="45" creationId="{E81BF4F6-F2CF-4984-9D14-D6966D92F99F}"/>
          </ac:spMkLst>
        </pc:spChg>
        <pc:spChg chg="add">
          <ac:chgData name="Mike Giuffrida" userId="9be38ee6-c9b0-4d31-b29c-b449512db594" providerId="ADAL" clId="{E9C11F99-2D7B-4D5A-88EC-B2CE4733C370}" dt="2024-08-12T18:30:26.730" v="15632" actId="26606"/>
          <ac:spMkLst>
            <pc:docMk/>
            <pc:sldMk cId="2620173720" sldId="269"/>
            <ac:spMk id="50" creationId="{B50AB553-2A96-4A92-96F2-93548E096954}"/>
          </ac:spMkLst>
        </pc:spChg>
        <pc:graphicFrameChg chg="add mod modGraphic">
          <ac:chgData name="Mike Giuffrida" userId="9be38ee6-c9b0-4d31-b29c-b449512db594" providerId="ADAL" clId="{E9C11F99-2D7B-4D5A-88EC-B2CE4733C370}" dt="2024-08-12T18:30:26.730" v="15632" actId="26606"/>
          <ac:graphicFrameMkLst>
            <pc:docMk/>
            <pc:sldMk cId="2620173720" sldId="269"/>
            <ac:graphicFrameMk id="5" creationId="{33DE5F5B-4776-383B-4798-151F22290A35}"/>
          </ac:graphicFrameMkLst>
        </pc:graphicFrameChg>
        <pc:picChg chg="add mod">
          <ac:chgData name="Mike Giuffrida" userId="9be38ee6-c9b0-4d31-b29c-b449512db594" providerId="ADAL" clId="{E9C11F99-2D7B-4D5A-88EC-B2CE4733C370}" dt="2024-08-12T18:30:26.730" v="15632" actId="26606"/>
          <ac:picMkLst>
            <pc:docMk/>
            <pc:sldMk cId="2620173720" sldId="269"/>
            <ac:picMk id="6" creationId="{2FEF9697-D4AF-A950-C1B0-D7714EA39F0A}"/>
          </ac:picMkLst>
        </pc:picChg>
        <pc:cxnChg chg="add del">
          <ac:chgData name="Mike Giuffrida" userId="9be38ee6-c9b0-4d31-b29c-b449512db594" providerId="ADAL" clId="{E9C11F99-2D7B-4D5A-88EC-B2CE4733C370}" dt="2024-08-12T14:44:05.780" v="15613" actId="26606"/>
          <ac:cxnSpMkLst>
            <pc:docMk/>
            <pc:sldMk cId="2620173720" sldId="269"/>
            <ac:cxnSpMk id="25" creationId="{43621FD4-D14D-45D5-9A57-9A2DE5EA59C0}"/>
          </ac:cxnSpMkLst>
        </pc:cxnChg>
      </pc:sldChg>
      <pc:sldChg chg="addSp delSp modSp new mod setBg">
        <pc:chgData name="Mike Giuffrida" userId="9be38ee6-c9b0-4d31-b29c-b449512db594" providerId="ADAL" clId="{E9C11F99-2D7B-4D5A-88EC-B2CE4733C370}" dt="2024-08-12T18:33:34.814" v="15642"/>
        <pc:sldMkLst>
          <pc:docMk/>
          <pc:sldMk cId="1763524824" sldId="270"/>
        </pc:sldMkLst>
        <pc:spChg chg="mod ord">
          <ac:chgData name="Mike Giuffrida" userId="9be38ee6-c9b0-4d31-b29c-b449512db594" providerId="ADAL" clId="{E9C11F99-2D7B-4D5A-88EC-B2CE4733C370}" dt="2024-08-12T18:30:40.510" v="15633" actId="26606"/>
          <ac:spMkLst>
            <pc:docMk/>
            <pc:sldMk cId="1763524824" sldId="270"/>
            <ac:spMk id="2" creationId="{6E70D96B-2372-2F8C-7F2F-009556C5AEC1}"/>
          </ac:spMkLst>
        </pc:spChg>
        <pc:spChg chg="del mod">
          <ac:chgData name="Mike Giuffrida" userId="9be38ee6-c9b0-4d31-b29c-b449512db594" providerId="ADAL" clId="{E9C11F99-2D7B-4D5A-88EC-B2CE4733C370}" dt="2024-08-07T13:24:02.983" v="12217" actId="26606"/>
          <ac:spMkLst>
            <pc:docMk/>
            <pc:sldMk cId="1763524824" sldId="270"/>
            <ac:spMk id="3" creationId="{0DF2B0A4-E1F0-5684-A90E-09CAA35DAECD}"/>
          </ac:spMkLst>
        </pc:spChg>
        <pc:spChg chg="add del mod">
          <ac:chgData name="Mike Giuffrida" userId="9be38ee6-c9b0-4d31-b29c-b449512db594" providerId="ADAL" clId="{E9C11F99-2D7B-4D5A-88EC-B2CE4733C370}" dt="2024-08-12T18:33:34.814" v="15642"/>
          <ac:spMkLst>
            <pc:docMk/>
            <pc:sldMk cId="1763524824" sldId="270"/>
            <ac:spMk id="4" creationId="{71FB7EA7-B494-EFAF-9226-63176469D368}"/>
          </ac:spMkLst>
        </pc:spChg>
        <pc:spChg chg="add mod">
          <ac:chgData name="Mike Giuffrida" userId="9be38ee6-c9b0-4d31-b29c-b449512db594" providerId="ADAL" clId="{E9C11F99-2D7B-4D5A-88EC-B2CE4733C370}" dt="2024-08-12T18:33:27.967" v="15640" actId="1076"/>
          <ac:spMkLst>
            <pc:docMk/>
            <pc:sldMk cId="1763524824" sldId="270"/>
            <ac:spMk id="7" creationId="{76EDD5E3-6F6F-70AC-3A68-AB9A2886D6AC}"/>
          </ac:spMkLst>
        </pc:spChg>
        <pc:spChg chg="add del">
          <ac:chgData name="Mike Giuffrida" userId="9be38ee6-c9b0-4d31-b29c-b449512db594" providerId="ADAL" clId="{E9C11F99-2D7B-4D5A-88EC-B2CE4733C370}" dt="2024-08-12T14:44:45.814" v="15622" actId="26606"/>
          <ac:spMkLst>
            <pc:docMk/>
            <pc:sldMk cId="1763524824" sldId="270"/>
            <ac:spMk id="10" creationId="{6A84B152-3496-4C52-AF08-97AFFC09DD2C}"/>
          </ac:spMkLst>
        </pc:spChg>
        <pc:spChg chg="add del">
          <ac:chgData name="Mike Giuffrida" userId="9be38ee6-c9b0-4d31-b29c-b449512db594" providerId="ADAL" clId="{E9C11F99-2D7B-4D5A-88EC-B2CE4733C370}" dt="2024-08-12T14:44:45.814" v="15622" actId="26606"/>
          <ac:spMkLst>
            <pc:docMk/>
            <pc:sldMk cId="1763524824" sldId="270"/>
            <ac:spMk id="12" creationId="{6B2ADB95-0FA3-4BD7-A8AC-89D014A83E5B}"/>
          </ac:spMkLst>
        </pc:spChg>
        <pc:spChg chg="add del">
          <ac:chgData name="Mike Giuffrida" userId="9be38ee6-c9b0-4d31-b29c-b449512db594" providerId="ADAL" clId="{E9C11F99-2D7B-4D5A-88EC-B2CE4733C370}" dt="2024-08-12T14:44:45.814" v="15622" actId="26606"/>
          <ac:spMkLst>
            <pc:docMk/>
            <pc:sldMk cId="1763524824" sldId="270"/>
            <ac:spMk id="14" creationId="{C924DBCE-E731-4B22-8181-A39C1D86276C}"/>
          </ac:spMkLst>
        </pc:spChg>
        <pc:spChg chg="add del">
          <ac:chgData name="Mike Giuffrida" userId="9be38ee6-c9b0-4d31-b29c-b449512db594" providerId="ADAL" clId="{E9C11F99-2D7B-4D5A-88EC-B2CE4733C370}" dt="2024-08-12T14:44:45.814" v="15622" actId="26606"/>
          <ac:spMkLst>
            <pc:docMk/>
            <pc:sldMk cId="1763524824" sldId="270"/>
            <ac:spMk id="16" creationId="{4CBF9756-6AC8-4C65-84DF-56FBFFA1D873}"/>
          </ac:spMkLst>
        </pc:spChg>
        <pc:spChg chg="add del">
          <ac:chgData name="Mike Giuffrida" userId="9be38ee6-c9b0-4d31-b29c-b449512db594" providerId="ADAL" clId="{E9C11F99-2D7B-4D5A-88EC-B2CE4733C370}" dt="2024-08-12T14:44:45.814" v="15622" actId="26606"/>
          <ac:spMkLst>
            <pc:docMk/>
            <pc:sldMk cId="1763524824" sldId="270"/>
            <ac:spMk id="18" creationId="{2D385988-EAAF-4C27-AF8A-2BFBECAF3D4F}"/>
          </ac:spMkLst>
        </pc:spChg>
        <pc:spChg chg="add del">
          <ac:chgData name="Mike Giuffrida" userId="9be38ee6-c9b0-4d31-b29c-b449512db594" providerId="ADAL" clId="{E9C11F99-2D7B-4D5A-88EC-B2CE4733C370}" dt="2024-08-12T14:44:45.814" v="15622" actId="26606"/>
          <ac:spMkLst>
            <pc:docMk/>
            <pc:sldMk cId="1763524824" sldId="270"/>
            <ac:spMk id="22" creationId="{B621D332-7329-4994-8836-C429A51B7549}"/>
          </ac:spMkLst>
        </pc:spChg>
        <pc:spChg chg="add del">
          <ac:chgData name="Mike Giuffrida" userId="9be38ee6-c9b0-4d31-b29c-b449512db594" providerId="ADAL" clId="{E9C11F99-2D7B-4D5A-88EC-B2CE4733C370}" dt="2024-08-12T14:44:45.814" v="15622" actId="26606"/>
          <ac:spMkLst>
            <pc:docMk/>
            <pc:sldMk cId="1763524824" sldId="270"/>
            <ac:spMk id="24" creationId="{2D20F754-35A9-4508-BE3C-C59996D1437B}"/>
          </ac:spMkLst>
        </pc:spChg>
        <pc:spChg chg="add del">
          <ac:chgData name="Mike Giuffrida" userId="9be38ee6-c9b0-4d31-b29c-b449512db594" providerId="ADAL" clId="{E9C11F99-2D7B-4D5A-88EC-B2CE4733C370}" dt="2024-08-12T18:30:40.510" v="15633" actId="26606"/>
          <ac:spMkLst>
            <pc:docMk/>
            <pc:sldMk cId="1763524824" sldId="270"/>
            <ac:spMk id="29" creationId="{C0763A76-9F1C-4FC5-82B7-DD475DA461B2}"/>
          </ac:spMkLst>
        </pc:spChg>
        <pc:spChg chg="add del">
          <ac:chgData name="Mike Giuffrida" userId="9be38ee6-c9b0-4d31-b29c-b449512db594" providerId="ADAL" clId="{E9C11F99-2D7B-4D5A-88EC-B2CE4733C370}" dt="2024-08-12T18:30:40.510" v="15633" actId="26606"/>
          <ac:spMkLst>
            <pc:docMk/>
            <pc:sldMk cId="1763524824" sldId="270"/>
            <ac:spMk id="31" creationId="{E81BF4F6-F2CF-4984-9D14-D6966D92F99F}"/>
          </ac:spMkLst>
        </pc:spChg>
        <pc:spChg chg="add">
          <ac:chgData name="Mike Giuffrida" userId="9be38ee6-c9b0-4d31-b29c-b449512db594" providerId="ADAL" clId="{E9C11F99-2D7B-4D5A-88EC-B2CE4733C370}" dt="2024-08-12T18:30:40.510" v="15633" actId="26606"/>
          <ac:spMkLst>
            <pc:docMk/>
            <pc:sldMk cId="1763524824" sldId="270"/>
            <ac:spMk id="36" creationId="{B50AB553-2A96-4A92-96F2-93548E096954}"/>
          </ac:spMkLst>
        </pc:spChg>
        <pc:graphicFrameChg chg="add mod modGraphic">
          <ac:chgData name="Mike Giuffrida" userId="9be38ee6-c9b0-4d31-b29c-b449512db594" providerId="ADAL" clId="{E9C11F99-2D7B-4D5A-88EC-B2CE4733C370}" dt="2024-08-12T18:33:23.532" v="15639"/>
          <ac:graphicFrameMkLst>
            <pc:docMk/>
            <pc:sldMk cId="1763524824" sldId="270"/>
            <ac:graphicFrameMk id="5" creationId="{96023AFD-D0C2-4AC9-92B2-EA12C0F57539}"/>
          </ac:graphicFrameMkLst>
        </pc:graphicFrameChg>
        <pc:picChg chg="add mod">
          <ac:chgData name="Mike Giuffrida" userId="9be38ee6-c9b0-4d31-b29c-b449512db594" providerId="ADAL" clId="{E9C11F99-2D7B-4D5A-88EC-B2CE4733C370}" dt="2024-08-12T18:30:40.510" v="15633" actId="26606"/>
          <ac:picMkLst>
            <pc:docMk/>
            <pc:sldMk cId="1763524824" sldId="270"/>
            <ac:picMk id="6" creationId="{64023190-8F22-77EA-E841-F8B14321393C}"/>
          </ac:picMkLst>
        </pc:picChg>
        <pc:cxnChg chg="add del">
          <ac:chgData name="Mike Giuffrida" userId="9be38ee6-c9b0-4d31-b29c-b449512db594" providerId="ADAL" clId="{E9C11F99-2D7B-4D5A-88EC-B2CE4733C370}" dt="2024-08-12T14:44:45.814" v="15622" actId="26606"/>
          <ac:cxnSpMkLst>
            <pc:docMk/>
            <pc:sldMk cId="1763524824" sldId="270"/>
            <ac:cxnSpMk id="20" creationId="{43621FD4-D14D-45D5-9A57-9A2DE5EA59C0}"/>
          </ac:cxnSpMkLst>
        </pc:cxnChg>
      </pc:sldChg>
      <pc:sldChg chg="addSp delSp modSp new mod setBg">
        <pc:chgData name="Mike Giuffrida" userId="9be38ee6-c9b0-4d31-b29c-b449512db594" providerId="ADAL" clId="{E9C11F99-2D7B-4D5A-88EC-B2CE4733C370}" dt="2024-08-12T14:45:15.914" v="15628" actId="26606"/>
        <pc:sldMkLst>
          <pc:docMk/>
          <pc:sldMk cId="3523519811" sldId="271"/>
        </pc:sldMkLst>
        <pc:spChg chg="mod">
          <ac:chgData name="Mike Giuffrida" userId="9be38ee6-c9b0-4d31-b29c-b449512db594" providerId="ADAL" clId="{E9C11F99-2D7B-4D5A-88EC-B2CE4733C370}" dt="2024-08-12T14:45:15.914" v="15628" actId="26606"/>
          <ac:spMkLst>
            <pc:docMk/>
            <pc:sldMk cId="3523519811" sldId="271"/>
            <ac:spMk id="2" creationId="{903BF781-FBCC-2ACD-75D4-B384FAD96EFA}"/>
          </ac:spMkLst>
        </pc:spChg>
        <pc:spChg chg="del mod">
          <ac:chgData name="Mike Giuffrida" userId="9be38ee6-c9b0-4d31-b29c-b449512db594" providerId="ADAL" clId="{E9C11F99-2D7B-4D5A-88EC-B2CE4733C370}" dt="2024-08-07T13:24:37.268" v="12219" actId="26606"/>
          <ac:spMkLst>
            <pc:docMk/>
            <pc:sldMk cId="3523519811" sldId="271"/>
            <ac:spMk id="3" creationId="{AEF3FBE1-809C-0DC4-7711-EE98D2D0279D}"/>
          </ac:spMkLst>
        </pc:spChg>
        <pc:spChg chg="add del">
          <ac:chgData name="Mike Giuffrida" userId="9be38ee6-c9b0-4d31-b29c-b449512db594" providerId="ADAL" clId="{E9C11F99-2D7B-4D5A-88EC-B2CE4733C370}" dt="2024-08-12T14:45:15.914" v="15628" actId="26606"/>
          <ac:spMkLst>
            <pc:docMk/>
            <pc:sldMk cId="3523519811" sldId="271"/>
            <ac:spMk id="10" creationId="{6A84B152-3496-4C52-AF08-97AFFC09DD2C}"/>
          </ac:spMkLst>
        </pc:spChg>
        <pc:spChg chg="add del">
          <ac:chgData name="Mike Giuffrida" userId="9be38ee6-c9b0-4d31-b29c-b449512db594" providerId="ADAL" clId="{E9C11F99-2D7B-4D5A-88EC-B2CE4733C370}" dt="2024-08-12T14:45:15.914" v="15628" actId="26606"/>
          <ac:spMkLst>
            <pc:docMk/>
            <pc:sldMk cId="3523519811" sldId="271"/>
            <ac:spMk id="12" creationId="{6B2ADB95-0FA3-4BD7-A8AC-89D014A83E5B}"/>
          </ac:spMkLst>
        </pc:spChg>
        <pc:spChg chg="add del">
          <ac:chgData name="Mike Giuffrida" userId="9be38ee6-c9b0-4d31-b29c-b449512db594" providerId="ADAL" clId="{E9C11F99-2D7B-4D5A-88EC-B2CE4733C370}" dt="2024-08-12T14:45:15.914" v="15628" actId="26606"/>
          <ac:spMkLst>
            <pc:docMk/>
            <pc:sldMk cId="3523519811" sldId="271"/>
            <ac:spMk id="14" creationId="{C924DBCE-E731-4B22-8181-A39C1D86276C}"/>
          </ac:spMkLst>
        </pc:spChg>
        <pc:spChg chg="add del">
          <ac:chgData name="Mike Giuffrida" userId="9be38ee6-c9b0-4d31-b29c-b449512db594" providerId="ADAL" clId="{E9C11F99-2D7B-4D5A-88EC-B2CE4733C370}" dt="2024-08-12T14:45:15.914" v="15628" actId="26606"/>
          <ac:spMkLst>
            <pc:docMk/>
            <pc:sldMk cId="3523519811" sldId="271"/>
            <ac:spMk id="16" creationId="{4CBF9756-6AC8-4C65-84DF-56FBFFA1D873}"/>
          </ac:spMkLst>
        </pc:spChg>
        <pc:spChg chg="add del">
          <ac:chgData name="Mike Giuffrida" userId="9be38ee6-c9b0-4d31-b29c-b449512db594" providerId="ADAL" clId="{E9C11F99-2D7B-4D5A-88EC-B2CE4733C370}" dt="2024-08-12T14:45:15.914" v="15628" actId="26606"/>
          <ac:spMkLst>
            <pc:docMk/>
            <pc:sldMk cId="3523519811" sldId="271"/>
            <ac:spMk id="18" creationId="{2D385988-EAAF-4C27-AF8A-2BFBECAF3D4F}"/>
          </ac:spMkLst>
        </pc:spChg>
        <pc:spChg chg="add del">
          <ac:chgData name="Mike Giuffrida" userId="9be38ee6-c9b0-4d31-b29c-b449512db594" providerId="ADAL" clId="{E9C11F99-2D7B-4D5A-88EC-B2CE4733C370}" dt="2024-08-12T14:45:15.914" v="15628" actId="26606"/>
          <ac:spMkLst>
            <pc:docMk/>
            <pc:sldMk cId="3523519811" sldId="271"/>
            <ac:spMk id="22" creationId="{B621D332-7329-4994-8836-C429A51B7549}"/>
          </ac:spMkLst>
        </pc:spChg>
        <pc:spChg chg="add del">
          <ac:chgData name="Mike Giuffrida" userId="9be38ee6-c9b0-4d31-b29c-b449512db594" providerId="ADAL" clId="{E9C11F99-2D7B-4D5A-88EC-B2CE4733C370}" dt="2024-08-12T14:45:15.914" v="15628" actId="26606"/>
          <ac:spMkLst>
            <pc:docMk/>
            <pc:sldMk cId="3523519811" sldId="271"/>
            <ac:spMk id="24" creationId="{2D20F754-35A9-4508-BE3C-C59996D1437B}"/>
          </ac:spMkLst>
        </pc:spChg>
        <pc:spChg chg="add del">
          <ac:chgData name="Mike Giuffrida" userId="9be38ee6-c9b0-4d31-b29c-b449512db594" providerId="ADAL" clId="{E9C11F99-2D7B-4D5A-88EC-B2CE4733C370}" dt="2024-08-12T14:45:15.865" v="15627" actId="26606"/>
          <ac:spMkLst>
            <pc:docMk/>
            <pc:sldMk cId="3523519811" sldId="271"/>
            <ac:spMk id="26" creationId="{955A2079-FA98-4876-80F0-72364A7D2EA4}"/>
          </ac:spMkLst>
        </pc:spChg>
        <pc:spChg chg="add">
          <ac:chgData name="Mike Giuffrida" userId="9be38ee6-c9b0-4d31-b29c-b449512db594" providerId="ADAL" clId="{E9C11F99-2D7B-4D5A-88EC-B2CE4733C370}" dt="2024-08-12T14:45:15.914" v="15628" actId="26606"/>
          <ac:spMkLst>
            <pc:docMk/>
            <pc:sldMk cId="3523519811" sldId="271"/>
            <ac:spMk id="28" creationId="{BACC6370-2D7E-4714-9D71-7542949D7D5D}"/>
          </ac:spMkLst>
        </pc:spChg>
        <pc:spChg chg="add del">
          <ac:chgData name="Mike Giuffrida" userId="9be38ee6-c9b0-4d31-b29c-b449512db594" providerId="ADAL" clId="{E9C11F99-2D7B-4D5A-88EC-B2CE4733C370}" dt="2024-08-12T14:43:14.196" v="15608" actId="26606"/>
          <ac:spMkLst>
            <pc:docMk/>
            <pc:sldMk cId="3523519811" sldId="271"/>
            <ac:spMk id="29" creationId="{6C4028FD-8BAA-4A19-BFDE-594D991B7552}"/>
          </ac:spMkLst>
        </pc:spChg>
        <pc:spChg chg="add">
          <ac:chgData name="Mike Giuffrida" userId="9be38ee6-c9b0-4d31-b29c-b449512db594" providerId="ADAL" clId="{E9C11F99-2D7B-4D5A-88EC-B2CE4733C370}" dt="2024-08-12T14:45:15.914" v="15628" actId="26606"/>
          <ac:spMkLst>
            <pc:docMk/>
            <pc:sldMk cId="3523519811" sldId="271"/>
            <ac:spMk id="31" creationId="{F68B3F68-107C-434F-AA38-110D5EA91B85}"/>
          </ac:spMkLst>
        </pc:spChg>
        <pc:spChg chg="add">
          <ac:chgData name="Mike Giuffrida" userId="9be38ee6-c9b0-4d31-b29c-b449512db594" providerId="ADAL" clId="{E9C11F99-2D7B-4D5A-88EC-B2CE4733C370}" dt="2024-08-12T14:45:15.914" v="15628" actId="26606"/>
          <ac:spMkLst>
            <pc:docMk/>
            <pc:sldMk cId="3523519811" sldId="271"/>
            <ac:spMk id="33" creationId="{AAD0DBB9-1A4B-4391-81D4-CB19F9AB918A}"/>
          </ac:spMkLst>
        </pc:spChg>
        <pc:spChg chg="add">
          <ac:chgData name="Mike Giuffrida" userId="9be38ee6-c9b0-4d31-b29c-b449512db594" providerId="ADAL" clId="{E9C11F99-2D7B-4D5A-88EC-B2CE4733C370}" dt="2024-08-12T14:45:15.914" v="15628" actId="26606"/>
          <ac:spMkLst>
            <pc:docMk/>
            <pc:sldMk cId="3523519811" sldId="271"/>
            <ac:spMk id="35" creationId="{063BBA22-50EA-4C4D-BE05-F1CE4E63AA56}"/>
          </ac:spMkLst>
        </pc:spChg>
        <pc:graphicFrameChg chg="add mod modGraphic">
          <ac:chgData name="Mike Giuffrida" userId="9be38ee6-c9b0-4d31-b29c-b449512db594" providerId="ADAL" clId="{E9C11F99-2D7B-4D5A-88EC-B2CE4733C370}" dt="2024-08-12T14:45:15.914" v="15628" actId="26606"/>
          <ac:graphicFrameMkLst>
            <pc:docMk/>
            <pc:sldMk cId="3523519811" sldId="271"/>
            <ac:graphicFrameMk id="5" creationId="{6E2DB416-7E43-7AD6-46B9-8E03CA55C90C}"/>
          </ac:graphicFrameMkLst>
        </pc:graphicFrameChg>
        <pc:picChg chg="add del">
          <ac:chgData name="Mike Giuffrida" userId="9be38ee6-c9b0-4d31-b29c-b449512db594" providerId="ADAL" clId="{E9C11F99-2D7B-4D5A-88EC-B2CE4733C370}" dt="2024-08-12T14:42:43.878" v="15604" actId="21"/>
          <ac:picMkLst>
            <pc:docMk/>
            <pc:sldMk cId="3523519811" sldId="271"/>
            <ac:picMk id="6" creationId="{16AA7D0B-F9BC-D521-4BE1-6B2D229B2269}"/>
          </ac:picMkLst>
        </pc:picChg>
        <pc:cxnChg chg="add del">
          <ac:chgData name="Mike Giuffrida" userId="9be38ee6-c9b0-4d31-b29c-b449512db594" providerId="ADAL" clId="{E9C11F99-2D7B-4D5A-88EC-B2CE4733C370}" dt="2024-08-12T14:45:15.914" v="15628" actId="26606"/>
          <ac:cxnSpMkLst>
            <pc:docMk/>
            <pc:sldMk cId="3523519811" sldId="271"/>
            <ac:cxnSpMk id="20" creationId="{43621FD4-D14D-45D5-9A57-9A2DE5EA59C0}"/>
          </ac:cxnSpMkLst>
        </pc:cxnChg>
      </pc:sldChg>
      <pc:sldChg chg="addSp delSp modSp new mod ord setBg">
        <pc:chgData name="Mike Giuffrida" userId="9be38ee6-c9b0-4d31-b29c-b449512db594" providerId="ADAL" clId="{E9C11F99-2D7B-4D5A-88EC-B2CE4733C370}" dt="2024-08-12T18:59:15.698" v="15705"/>
        <pc:sldMkLst>
          <pc:docMk/>
          <pc:sldMk cId="916647349" sldId="272"/>
        </pc:sldMkLst>
        <pc:spChg chg="mod">
          <ac:chgData name="Mike Giuffrida" userId="9be38ee6-c9b0-4d31-b29c-b449512db594" providerId="ADAL" clId="{E9C11F99-2D7B-4D5A-88EC-B2CE4733C370}" dt="2024-08-12T14:45:39.198" v="15631" actId="26606"/>
          <ac:spMkLst>
            <pc:docMk/>
            <pc:sldMk cId="916647349" sldId="272"/>
            <ac:spMk id="2" creationId="{6760BFAC-D362-F778-D03E-92F054E65FDF}"/>
          </ac:spMkLst>
        </pc:spChg>
        <pc:spChg chg="add del mod">
          <ac:chgData name="Mike Giuffrida" userId="9be38ee6-c9b0-4d31-b29c-b449512db594" providerId="ADAL" clId="{E9C11F99-2D7B-4D5A-88EC-B2CE4733C370}" dt="2024-08-12T14:45:39.198" v="15631" actId="26606"/>
          <ac:spMkLst>
            <pc:docMk/>
            <pc:sldMk cId="916647349" sldId="272"/>
            <ac:spMk id="3" creationId="{C900E063-5CEC-6601-78AC-95CD6E09FE25}"/>
          </ac:spMkLst>
        </pc:spChg>
        <pc:spChg chg="add del">
          <ac:chgData name="Mike Giuffrida" userId="9be38ee6-c9b0-4d31-b29c-b449512db594" providerId="ADAL" clId="{E9C11F99-2D7B-4D5A-88EC-B2CE4733C370}" dt="2024-08-12T14:45:39.198" v="15631" actId="26606"/>
          <ac:spMkLst>
            <pc:docMk/>
            <pc:sldMk cId="916647349" sldId="272"/>
            <ac:spMk id="8" creationId="{1BB867FF-FC45-48F7-8104-F89BE54909F1}"/>
          </ac:spMkLst>
        </pc:spChg>
        <pc:spChg chg="add del">
          <ac:chgData name="Mike Giuffrida" userId="9be38ee6-c9b0-4d31-b29c-b449512db594" providerId="ADAL" clId="{E9C11F99-2D7B-4D5A-88EC-B2CE4733C370}" dt="2024-08-07T13:24:56.768" v="12221" actId="26606"/>
          <ac:spMkLst>
            <pc:docMk/>
            <pc:sldMk cId="916647349" sldId="272"/>
            <ac:spMk id="9" creationId="{2C61293E-6EBE-43EF-A52C-9BEBFD7679D4}"/>
          </ac:spMkLst>
        </pc:spChg>
        <pc:spChg chg="add del">
          <ac:chgData name="Mike Giuffrida" userId="9be38ee6-c9b0-4d31-b29c-b449512db594" providerId="ADAL" clId="{E9C11F99-2D7B-4D5A-88EC-B2CE4733C370}" dt="2024-08-12T14:45:39.198" v="15631" actId="26606"/>
          <ac:spMkLst>
            <pc:docMk/>
            <pc:sldMk cId="916647349" sldId="272"/>
            <ac:spMk id="10" creationId="{8BB56887-D0D5-4F0C-9E19-7247EB83C8B7}"/>
          </ac:spMkLst>
        </pc:spChg>
        <pc:spChg chg="add del">
          <ac:chgData name="Mike Giuffrida" userId="9be38ee6-c9b0-4d31-b29c-b449512db594" providerId="ADAL" clId="{E9C11F99-2D7B-4D5A-88EC-B2CE4733C370}" dt="2024-08-07T13:24:56.768" v="12221" actId="26606"/>
          <ac:spMkLst>
            <pc:docMk/>
            <pc:sldMk cId="916647349" sldId="272"/>
            <ac:spMk id="11" creationId="{3FCFB1DE-0B7E-48CC-BA90-B2AB0889F9D6}"/>
          </ac:spMkLst>
        </pc:spChg>
        <pc:spChg chg="add del">
          <ac:chgData name="Mike Giuffrida" userId="9be38ee6-c9b0-4d31-b29c-b449512db594" providerId="ADAL" clId="{E9C11F99-2D7B-4D5A-88EC-B2CE4733C370}" dt="2024-08-12T14:45:39.198" v="15631" actId="26606"/>
          <ac:spMkLst>
            <pc:docMk/>
            <pc:sldMk cId="916647349" sldId="272"/>
            <ac:spMk id="12" creationId="{081E4A58-353D-44AE-B2FC-2A74E2E400F7}"/>
          </ac:spMkLst>
        </pc:spChg>
        <pc:spChg chg="add del">
          <ac:chgData name="Mike Giuffrida" userId="9be38ee6-c9b0-4d31-b29c-b449512db594" providerId="ADAL" clId="{E9C11F99-2D7B-4D5A-88EC-B2CE4733C370}" dt="2024-08-12T14:45:39.183" v="15630" actId="26606"/>
          <ac:spMkLst>
            <pc:docMk/>
            <pc:sldMk cId="916647349" sldId="272"/>
            <ac:spMk id="15" creationId="{BACC6370-2D7E-4714-9D71-7542949D7D5D}"/>
          </ac:spMkLst>
        </pc:spChg>
        <pc:spChg chg="add del">
          <ac:chgData name="Mike Giuffrida" userId="9be38ee6-c9b0-4d31-b29c-b449512db594" providerId="ADAL" clId="{E9C11F99-2D7B-4D5A-88EC-B2CE4733C370}" dt="2024-08-12T14:45:39.183" v="15630" actId="26606"/>
          <ac:spMkLst>
            <pc:docMk/>
            <pc:sldMk cId="916647349" sldId="272"/>
            <ac:spMk id="16" creationId="{F68B3F68-107C-434F-AA38-110D5EA91B85}"/>
          </ac:spMkLst>
        </pc:spChg>
        <pc:spChg chg="add del">
          <ac:chgData name="Mike Giuffrida" userId="9be38ee6-c9b0-4d31-b29c-b449512db594" providerId="ADAL" clId="{E9C11F99-2D7B-4D5A-88EC-B2CE4733C370}" dt="2024-08-07T13:25:36.169" v="12226" actId="26606"/>
          <ac:spMkLst>
            <pc:docMk/>
            <pc:sldMk cId="916647349" sldId="272"/>
            <ac:spMk id="18" creationId="{2C61293E-6EBE-43EF-A52C-9BEBFD7679D4}"/>
          </ac:spMkLst>
        </pc:spChg>
        <pc:spChg chg="add del">
          <ac:chgData name="Mike Giuffrida" userId="9be38ee6-c9b0-4d31-b29c-b449512db594" providerId="ADAL" clId="{E9C11F99-2D7B-4D5A-88EC-B2CE4733C370}" dt="2024-08-07T13:25:36.169" v="12226" actId="26606"/>
          <ac:spMkLst>
            <pc:docMk/>
            <pc:sldMk cId="916647349" sldId="272"/>
            <ac:spMk id="20" creationId="{3FCFB1DE-0B7E-48CC-BA90-B2AB0889F9D6}"/>
          </ac:spMkLst>
        </pc:spChg>
        <pc:spChg chg="add del">
          <ac:chgData name="Mike Giuffrida" userId="9be38ee6-c9b0-4d31-b29c-b449512db594" providerId="ADAL" clId="{E9C11F99-2D7B-4D5A-88EC-B2CE4733C370}" dt="2024-08-12T14:45:39.183" v="15630" actId="26606"/>
          <ac:spMkLst>
            <pc:docMk/>
            <pc:sldMk cId="916647349" sldId="272"/>
            <ac:spMk id="22" creationId="{AAD0DBB9-1A4B-4391-81D4-CB19F9AB918A}"/>
          </ac:spMkLst>
        </pc:spChg>
        <pc:spChg chg="add del">
          <ac:chgData name="Mike Giuffrida" userId="9be38ee6-c9b0-4d31-b29c-b449512db594" providerId="ADAL" clId="{E9C11F99-2D7B-4D5A-88EC-B2CE4733C370}" dt="2024-08-12T14:45:39.183" v="15630" actId="26606"/>
          <ac:spMkLst>
            <pc:docMk/>
            <pc:sldMk cId="916647349" sldId="272"/>
            <ac:spMk id="24" creationId="{063BBA22-50EA-4C4D-BE05-F1CE4E63AA56}"/>
          </ac:spMkLst>
        </pc:spChg>
        <pc:spChg chg="add">
          <ac:chgData name="Mike Giuffrida" userId="9be38ee6-c9b0-4d31-b29c-b449512db594" providerId="ADAL" clId="{E9C11F99-2D7B-4D5A-88EC-B2CE4733C370}" dt="2024-08-12T14:45:39.198" v="15631" actId="26606"/>
          <ac:spMkLst>
            <pc:docMk/>
            <pc:sldMk cId="916647349" sldId="272"/>
            <ac:spMk id="26" creationId="{BACC6370-2D7E-4714-9D71-7542949D7D5D}"/>
          </ac:spMkLst>
        </pc:spChg>
        <pc:spChg chg="add">
          <ac:chgData name="Mike Giuffrida" userId="9be38ee6-c9b0-4d31-b29c-b449512db594" providerId="ADAL" clId="{E9C11F99-2D7B-4D5A-88EC-B2CE4733C370}" dt="2024-08-12T14:45:39.198" v="15631" actId="26606"/>
          <ac:spMkLst>
            <pc:docMk/>
            <pc:sldMk cId="916647349" sldId="272"/>
            <ac:spMk id="27" creationId="{F68B3F68-107C-434F-AA38-110D5EA91B85}"/>
          </ac:spMkLst>
        </pc:spChg>
        <pc:spChg chg="add">
          <ac:chgData name="Mike Giuffrida" userId="9be38ee6-c9b0-4d31-b29c-b449512db594" providerId="ADAL" clId="{E9C11F99-2D7B-4D5A-88EC-B2CE4733C370}" dt="2024-08-12T14:45:39.198" v="15631" actId="26606"/>
          <ac:spMkLst>
            <pc:docMk/>
            <pc:sldMk cId="916647349" sldId="272"/>
            <ac:spMk id="28" creationId="{AAD0DBB9-1A4B-4391-81D4-CB19F9AB918A}"/>
          </ac:spMkLst>
        </pc:spChg>
        <pc:spChg chg="add">
          <ac:chgData name="Mike Giuffrida" userId="9be38ee6-c9b0-4d31-b29c-b449512db594" providerId="ADAL" clId="{E9C11F99-2D7B-4D5A-88EC-B2CE4733C370}" dt="2024-08-12T14:45:39.198" v="15631" actId="26606"/>
          <ac:spMkLst>
            <pc:docMk/>
            <pc:sldMk cId="916647349" sldId="272"/>
            <ac:spMk id="29" creationId="{063BBA22-50EA-4C4D-BE05-F1CE4E63AA56}"/>
          </ac:spMkLst>
        </pc:spChg>
        <pc:graphicFrameChg chg="add del">
          <ac:chgData name="Mike Giuffrida" userId="9be38ee6-c9b0-4d31-b29c-b449512db594" providerId="ADAL" clId="{E9C11F99-2D7B-4D5A-88EC-B2CE4733C370}" dt="2024-08-12T14:45:39.183" v="15630" actId="26606"/>
          <ac:graphicFrameMkLst>
            <pc:docMk/>
            <pc:sldMk cId="916647349" sldId="272"/>
            <ac:graphicFrameMk id="17" creationId="{1457EDD8-5DFB-CD97-E7FF-8D6845B687AD}"/>
          </ac:graphicFrameMkLst>
        </pc:graphicFrameChg>
        <pc:graphicFrameChg chg="add">
          <ac:chgData name="Mike Giuffrida" userId="9be38ee6-c9b0-4d31-b29c-b449512db594" providerId="ADAL" clId="{E9C11F99-2D7B-4D5A-88EC-B2CE4733C370}" dt="2024-08-12T14:45:39.198" v="15631" actId="26606"/>
          <ac:graphicFrameMkLst>
            <pc:docMk/>
            <pc:sldMk cId="916647349" sldId="272"/>
            <ac:graphicFrameMk id="30" creationId="{293E550F-EA76-F168-DE5C-EC6BFE0A5B2F}"/>
          </ac:graphicFrameMkLst>
        </pc:graphicFrameChg>
        <pc:picChg chg="add del">
          <ac:chgData name="Mike Giuffrida" userId="9be38ee6-c9b0-4d31-b29c-b449512db594" providerId="ADAL" clId="{E9C11F99-2D7B-4D5A-88EC-B2CE4733C370}" dt="2024-08-07T13:24:56.768" v="12221" actId="26606"/>
          <ac:picMkLst>
            <pc:docMk/>
            <pc:sldMk cId="916647349" sldId="272"/>
            <ac:picMk id="5" creationId="{EC2BC52C-3396-806B-26E2-D5196440504F}"/>
          </ac:picMkLst>
        </pc:picChg>
        <pc:picChg chg="add del">
          <ac:chgData name="Mike Giuffrida" userId="9be38ee6-c9b0-4d31-b29c-b449512db594" providerId="ADAL" clId="{E9C11F99-2D7B-4D5A-88EC-B2CE4733C370}" dt="2024-08-07T13:25:36.169" v="12226" actId="26606"/>
          <ac:picMkLst>
            <pc:docMk/>
            <pc:sldMk cId="916647349" sldId="272"/>
            <ac:picMk id="14" creationId="{116D502C-A315-CA18-0409-089BDCF83BE6}"/>
          </ac:picMkLst>
        </pc:picChg>
      </pc:sldChg>
      <pc:sldChg chg="addSp modSp new mod setBg">
        <pc:chgData name="Mike Giuffrida" userId="9be38ee6-c9b0-4d31-b29c-b449512db594" providerId="ADAL" clId="{E9C11F99-2D7B-4D5A-88EC-B2CE4733C370}" dt="2024-08-07T15:02:42.520" v="12314" actId="27636"/>
        <pc:sldMkLst>
          <pc:docMk/>
          <pc:sldMk cId="646892571" sldId="273"/>
        </pc:sldMkLst>
        <pc:spChg chg="mod">
          <ac:chgData name="Mike Giuffrida" userId="9be38ee6-c9b0-4d31-b29c-b449512db594" providerId="ADAL" clId="{E9C11F99-2D7B-4D5A-88EC-B2CE4733C370}" dt="2024-08-07T13:25:49.469" v="12227" actId="26606"/>
          <ac:spMkLst>
            <pc:docMk/>
            <pc:sldMk cId="646892571" sldId="273"/>
            <ac:spMk id="2" creationId="{0566A317-EE66-A092-BC0D-740E6162DF8D}"/>
          </ac:spMkLst>
        </pc:spChg>
        <pc:spChg chg="mod">
          <ac:chgData name="Mike Giuffrida" userId="9be38ee6-c9b0-4d31-b29c-b449512db594" providerId="ADAL" clId="{E9C11F99-2D7B-4D5A-88EC-B2CE4733C370}" dt="2024-08-07T15:02:42.520" v="12314" actId="27636"/>
          <ac:spMkLst>
            <pc:docMk/>
            <pc:sldMk cId="646892571" sldId="273"/>
            <ac:spMk id="3" creationId="{510466C7-A559-9D72-C58B-B1A3A451325A}"/>
          </ac:spMkLst>
        </pc:spChg>
        <pc:spChg chg="add">
          <ac:chgData name="Mike Giuffrida" userId="9be38ee6-c9b0-4d31-b29c-b449512db594" providerId="ADAL" clId="{E9C11F99-2D7B-4D5A-88EC-B2CE4733C370}" dt="2024-08-07T13:25:49.469" v="12227" actId="26606"/>
          <ac:spMkLst>
            <pc:docMk/>
            <pc:sldMk cId="646892571" sldId="273"/>
            <ac:spMk id="9" creationId="{5D13CC36-B950-4F02-9BAF-9A7EB267398C}"/>
          </ac:spMkLst>
        </pc:spChg>
        <pc:spChg chg="add">
          <ac:chgData name="Mike Giuffrida" userId="9be38ee6-c9b0-4d31-b29c-b449512db594" providerId="ADAL" clId="{E9C11F99-2D7B-4D5A-88EC-B2CE4733C370}" dt="2024-08-07T13:25:49.469" v="12227" actId="26606"/>
          <ac:spMkLst>
            <pc:docMk/>
            <pc:sldMk cId="646892571" sldId="273"/>
            <ac:spMk id="11" creationId="{D1BDED99-B35B-4FEE-A274-8E8DB6FEEECF}"/>
          </ac:spMkLst>
        </pc:spChg>
        <pc:picChg chg="add">
          <ac:chgData name="Mike Giuffrida" userId="9be38ee6-c9b0-4d31-b29c-b449512db594" providerId="ADAL" clId="{E9C11F99-2D7B-4D5A-88EC-B2CE4733C370}" dt="2024-08-07T13:25:49.469" v="12227" actId="26606"/>
          <ac:picMkLst>
            <pc:docMk/>
            <pc:sldMk cId="646892571" sldId="273"/>
            <ac:picMk id="5" creationId="{6B35337C-C49E-FF9C-C99A-98B5280570EB}"/>
          </ac:picMkLst>
        </pc:picChg>
      </pc:sldChg>
      <pc:sldChg chg="addSp modSp new mod setBg">
        <pc:chgData name="Mike Giuffrida" userId="9be38ee6-c9b0-4d31-b29c-b449512db594" providerId="ADAL" clId="{E9C11F99-2D7B-4D5A-88EC-B2CE4733C370}" dt="2024-08-07T13:26:07.619" v="12228" actId="26606"/>
        <pc:sldMkLst>
          <pc:docMk/>
          <pc:sldMk cId="4266303724" sldId="274"/>
        </pc:sldMkLst>
        <pc:spChg chg="mod">
          <ac:chgData name="Mike Giuffrida" userId="9be38ee6-c9b0-4d31-b29c-b449512db594" providerId="ADAL" clId="{E9C11F99-2D7B-4D5A-88EC-B2CE4733C370}" dt="2024-08-07T13:26:07.619" v="12228" actId="26606"/>
          <ac:spMkLst>
            <pc:docMk/>
            <pc:sldMk cId="4266303724" sldId="274"/>
            <ac:spMk id="2" creationId="{3F8F8DB5-35C1-6AFB-BE25-3EC28CD63830}"/>
          </ac:spMkLst>
        </pc:spChg>
        <pc:spChg chg="mod">
          <ac:chgData name="Mike Giuffrida" userId="9be38ee6-c9b0-4d31-b29c-b449512db594" providerId="ADAL" clId="{E9C11F99-2D7B-4D5A-88EC-B2CE4733C370}" dt="2024-08-07T13:26:07.619" v="12228" actId="26606"/>
          <ac:spMkLst>
            <pc:docMk/>
            <pc:sldMk cId="4266303724" sldId="274"/>
            <ac:spMk id="3" creationId="{1DC065DF-1782-BE4F-97BE-47B5294187BA}"/>
          </ac:spMkLst>
        </pc:spChg>
        <pc:spChg chg="add">
          <ac:chgData name="Mike Giuffrida" userId="9be38ee6-c9b0-4d31-b29c-b449512db594" providerId="ADAL" clId="{E9C11F99-2D7B-4D5A-88EC-B2CE4733C370}" dt="2024-08-07T13:26:07.619" v="12228" actId="26606"/>
          <ac:spMkLst>
            <pc:docMk/>
            <pc:sldMk cId="4266303724" sldId="274"/>
            <ac:spMk id="9" creationId="{5D13CC36-B950-4F02-9BAF-9A7EB267398C}"/>
          </ac:spMkLst>
        </pc:spChg>
        <pc:spChg chg="add">
          <ac:chgData name="Mike Giuffrida" userId="9be38ee6-c9b0-4d31-b29c-b449512db594" providerId="ADAL" clId="{E9C11F99-2D7B-4D5A-88EC-B2CE4733C370}" dt="2024-08-07T13:26:07.619" v="12228" actId="26606"/>
          <ac:spMkLst>
            <pc:docMk/>
            <pc:sldMk cId="4266303724" sldId="274"/>
            <ac:spMk id="11" creationId="{D1BDED99-B35B-4FEE-A274-8E8DB6FEEECF}"/>
          </ac:spMkLst>
        </pc:spChg>
        <pc:picChg chg="add">
          <ac:chgData name="Mike Giuffrida" userId="9be38ee6-c9b0-4d31-b29c-b449512db594" providerId="ADAL" clId="{E9C11F99-2D7B-4D5A-88EC-B2CE4733C370}" dt="2024-08-07T13:26:07.619" v="12228" actId="26606"/>
          <ac:picMkLst>
            <pc:docMk/>
            <pc:sldMk cId="4266303724" sldId="274"/>
            <ac:picMk id="5" creationId="{391D1212-B80E-4D4A-4945-2C3DF132780A}"/>
          </ac:picMkLst>
        </pc:picChg>
      </pc:sldChg>
      <pc:sldChg chg="addSp delSp modSp new mod">
        <pc:chgData name="Mike Giuffrida" userId="9be38ee6-c9b0-4d31-b29c-b449512db594" providerId="ADAL" clId="{E9C11F99-2D7B-4D5A-88EC-B2CE4733C370}" dt="2024-08-07T16:32:12.388" v="13878" actId="20577"/>
        <pc:sldMkLst>
          <pc:docMk/>
          <pc:sldMk cId="4141140765" sldId="275"/>
        </pc:sldMkLst>
        <pc:spChg chg="mod">
          <ac:chgData name="Mike Giuffrida" userId="9be38ee6-c9b0-4d31-b29c-b449512db594" providerId="ADAL" clId="{E9C11F99-2D7B-4D5A-88EC-B2CE4733C370}" dt="2024-08-07T16:32:12.388" v="13878" actId="20577"/>
          <ac:spMkLst>
            <pc:docMk/>
            <pc:sldMk cId="4141140765" sldId="275"/>
            <ac:spMk id="2" creationId="{6072AEA8-249F-CB72-4F48-06E1CA2431E6}"/>
          </ac:spMkLst>
        </pc:spChg>
        <pc:spChg chg="del mod">
          <ac:chgData name="Mike Giuffrida" userId="9be38ee6-c9b0-4d31-b29c-b449512db594" providerId="ADAL" clId="{E9C11F99-2D7B-4D5A-88EC-B2CE4733C370}" dt="2024-08-07T13:26:29.586" v="12229" actId="26606"/>
          <ac:spMkLst>
            <pc:docMk/>
            <pc:sldMk cId="4141140765" sldId="275"/>
            <ac:spMk id="3" creationId="{D2CA2951-4C6C-7124-E65B-539818CD645C}"/>
          </ac:spMkLst>
        </pc:spChg>
        <pc:graphicFrameChg chg="add">
          <ac:chgData name="Mike Giuffrida" userId="9be38ee6-c9b0-4d31-b29c-b449512db594" providerId="ADAL" clId="{E9C11F99-2D7B-4D5A-88EC-B2CE4733C370}" dt="2024-08-07T13:26:29.586" v="12229" actId="26606"/>
          <ac:graphicFrameMkLst>
            <pc:docMk/>
            <pc:sldMk cId="4141140765" sldId="275"/>
            <ac:graphicFrameMk id="5" creationId="{9B30A83A-CB81-2959-8327-A3082E985C52}"/>
          </ac:graphicFrameMkLst>
        </pc:graphicFrameChg>
      </pc:sldChg>
      <pc:sldChg chg="addSp modSp new mod setBg">
        <pc:chgData name="Mike Giuffrida" userId="9be38ee6-c9b0-4d31-b29c-b449512db594" providerId="ADAL" clId="{E9C11F99-2D7B-4D5A-88EC-B2CE4733C370}" dt="2024-08-12T20:59:24.857" v="17377" actId="20577"/>
        <pc:sldMkLst>
          <pc:docMk/>
          <pc:sldMk cId="2081975996" sldId="276"/>
        </pc:sldMkLst>
        <pc:spChg chg="mod">
          <ac:chgData name="Mike Giuffrida" userId="9be38ee6-c9b0-4d31-b29c-b449512db594" providerId="ADAL" clId="{E9C11F99-2D7B-4D5A-88EC-B2CE4733C370}" dt="2024-08-07T15:05:34.875" v="12315" actId="26606"/>
          <ac:spMkLst>
            <pc:docMk/>
            <pc:sldMk cId="2081975996" sldId="276"/>
            <ac:spMk id="2" creationId="{0C1AC486-B3C7-4EAC-B931-695A7E0EAAE5}"/>
          </ac:spMkLst>
        </pc:spChg>
        <pc:spChg chg="mod">
          <ac:chgData name="Mike Giuffrida" userId="9be38ee6-c9b0-4d31-b29c-b449512db594" providerId="ADAL" clId="{E9C11F99-2D7B-4D5A-88EC-B2CE4733C370}" dt="2024-08-12T20:59:24.857" v="17377" actId="20577"/>
          <ac:spMkLst>
            <pc:docMk/>
            <pc:sldMk cId="2081975996" sldId="276"/>
            <ac:spMk id="3" creationId="{E697CD67-758A-8D31-B25C-AFE79D320C80}"/>
          </ac:spMkLst>
        </pc:spChg>
        <pc:spChg chg="add">
          <ac:chgData name="Mike Giuffrida" userId="9be38ee6-c9b0-4d31-b29c-b449512db594" providerId="ADAL" clId="{E9C11F99-2D7B-4D5A-88EC-B2CE4733C370}" dt="2024-08-07T15:05:34.875" v="12315" actId="26606"/>
          <ac:spMkLst>
            <pc:docMk/>
            <pc:sldMk cId="2081975996" sldId="276"/>
            <ac:spMk id="9" creationId="{9F7D5CDA-D291-4307-BF55-1381FED29634}"/>
          </ac:spMkLst>
        </pc:spChg>
        <pc:picChg chg="add">
          <ac:chgData name="Mike Giuffrida" userId="9be38ee6-c9b0-4d31-b29c-b449512db594" providerId="ADAL" clId="{E9C11F99-2D7B-4D5A-88EC-B2CE4733C370}" dt="2024-08-07T15:05:34.875" v="12315" actId="26606"/>
          <ac:picMkLst>
            <pc:docMk/>
            <pc:sldMk cId="2081975996" sldId="276"/>
            <ac:picMk id="5" creationId="{85855ED5-5E55-3B83-9601-273431CCCF33}"/>
          </ac:picMkLst>
        </pc:picChg>
      </pc:sldChg>
      <pc:sldChg chg="addSp modSp new mod setBg">
        <pc:chgData name="Mike Giuffrida" userId="9be38ee6-c9b0-4d31-b29c-b449512db594" providerId="ADAL" clId="{E9C11F99-2D7B-4D5A-88EC-B2CE4733C370}" dt="2024-08-12T19:04:33.406" v="15791" actId="26606"/>
        <pc:sldMkLst>
          <pc:docMk/>
          <pc:sldMk cId="868268813" sldId="277"/>
        </pc:sldMkLst>
        <pc:spChg chg="mod">
          <ac:chgData name="Mike Giuffrida" userId="9be38ee6-c9b0-4d31-b29c-b449512db594" providerId="ADAL" clId="{E9C11F99-2D7B-4D5A-88EC-B2CE4733C370}" dt="2024-08-12T19:04:33.406" v="15791" actId="26606"/>
          <ac:spMkLst>
            <pc:docMk/>
            <pc:sldMk cId="868268813" sldId="277"/>
            <ac:spMk id="2" creationId="{A4B285D2-EBD2-0A7B-AB64-71C0C141F53A}"/>
          </ac:spMkLst>
        </pc:spChg>
        <pc:spChg chg="mod">
          <ac:chgData name="Mike Giuffrida" userId="9be38ee6-c9b0-4d31-b29c-b449512db594" providerId="ADAL" clId="{E9C11F99-2D7B-4D5A-88EC-B2CE4733C370}" dt="2024-08-12T19:04:33.406" v="15791" actId="26606"/>
          <ac:spMkLst>
            <pc:docMk/>
            <pc:sldMk cId="868268813" sldId="277"/>
            <ac:spMk id="3" creationId="{3DEA3D81-9892-50B2-88AC-ACC35A779414}"/>
          </ac:spMkLst>
        </pc:spChg>
        <pc:spChg chg="add">
          <ac:chgData name="Mike Giuffrida" userId="9be38ee6-c9b0-4d31-b29c-b449512db594" providerId="ADAL" clId="{E9C11F99-2D7B-4D5A-88EC-B2CE4733C370}" dt="2024-08-12T19:04:33.406" v="15791" actId="26606"/>
          <ac:spMkLst>
            <pc:docMk/>
            <pc:sldMk cId="868268813" sldId="277"/>
            <ac:spMk id="9" creationId="{9F7D5CDA-D291-4307-BF55-1381FED29634}"/>
          </ac:spMkLst>
        </pc:spChg>
        <pc:picChg chg="add">
          <ac:chgData name="Mike Giuffrida" userId="9be38ee6-c9b0-4d31-b29c-b449512db594" providerId="ADAL" clId="{E9C11F99-2D7B-4D5A-88EC-B2CE4733C370}" dt="2024-08-12T19:04:33.406" v="15791" actId="26606"/>
          <ac:picMkLst>
            <pc:docMk/>
            <pc:sldMk cId="868268813" sldId="277"/>
            <ac:picMk id="5" creationId="{66EF53D7-A277-7D24-55C8-97148BA61604}"/>
          </ac:picMkLst>
        </pc:picChg>
      </pc:sldChg>
      <pc:sldChg chg="modSp new del mod">
        <pc:chgData name="Mike Giuffrida" userId="9be38ee6-c9b0-4d31-b29c-b449512db594" providerId="ADAL" clId="{E9C11F99-2D7B-4D5A-88EC-B2CE4733C370}" dt="2024-08-07T16:36:03.726" v="14242" actId="2696"/>
        <pc:sldMkLst>
          <pc:docMk/>
          <pc:sldMk cId="2569956902" sldId="278"/>
        </pc:sldMkLst>
        <pc:spChg chg="mod">
          <ac:chgData name="Mike Giuffrida" userId="9be38ee6-c9b0-4d31-b29c-b449512db594" providerId="ADAL" clId="{E9C11F99-2D7B-4D5A-88EC-B2CE4733C370}" dt="2024-08-05T20:20:35.081" v="9144" actId="20577"/>
          <ac:spMkLst>
            <pc:docMk/>
            <pc:sldMk cId="2569956902" sldId="278"/>
            <ac:spMk id="2" creationId="{B07FCBA9-1E87-872A-8E34-A2C1AE695227}"/>
          </ac:spMkLst>
        </pc:spChg>
      </pc:sldChg>
      <pc:sldChg chg="addSp modSp new mod setBg">
        <pc:chgData name="Mike Giuffrida" userId="9be38ee6-c9b0-4d31-b29c-b449512db594" providerId="ADAL" clId="{E9C11F99-2D7B-4D5A-88EC-B2CE4733C370}" dt="2024-08-07T14:52:18.194" v="12230" actId="26606"/>
        <pc:sldMkLst>
          <pc:docMk/>
          <pc:sldMk cId="711262381" sldId="279"/>
        </pc:sldMkLst>
        <pc:spChg chg="mod">
          <ac:chgData name="Mike Giuffrida" userId="9be38ee6-c9b0-4d31-b29c-b449512db594" providerId="ADAL" clId="{E9C11F99-2D7B-4D5A-88EC-B2CE4733C370}" dt="2024-08-07T14:52:18.194" v="12230" actId="26606"/>
          <ac:spMkLst>
            <pc:docMk/>
            <pc:sldMk cId="711262381" sldId="279"/>
            <ac:spMk id="2" creationId="{42CADF80-201A-D200-55EB-468F04A78632}"/>
          </ac:spMkLst>
        </pc:spChg>
        <pc:spChg chg="mod">
          <ac:chgData name="Mike Giuffrida" userId="9be38ee6-c9b0-4d31-b29c-b449512db594" providerId="ADAL" clId="{E9C11F99-2D7B-4D5A-88EC-B2CE4733C370}" dt="2024-08-07T14:52:18.194" v="12230" actId="26606"/>
          <ac:spMkLst>
            <pc:docMk/>
            <pc:sldMk cId="711262381" sldId="279"/>
            <ac:spMk id="3" creationId="{A3013C5D-B412-66F9-A20E-F990D4A28CC5}"/>
          </ac:spMkLst>
        </pc:spChg>
        <pc:spChg chg="add">
          <ac:chgData name="Mike Giuffrida" userId="9be38ee6-c9b0-4d31-b29c-b449512db594" providerId="ADAL" clId="{E9C11F99-2D7B-4D5A-88EC-B2CE4733C370}" dt="2024-08-07T14:52:18.194" v="12230" actId="26606"/>
          <ac:spMkLst>
            <pc:docMk/>
            <pc:sldMk cId="711262381" sldId="279"/>
            <ac:spMk id="8" creationId="{907EF6B7-1338-4443-8C46-6A318D952DFD}"/>
          </ac:spMkLst>
        </pc:spChg>
        <pc:spChg chg="add">
          <ac:chgData name="Mike Giuffrida" userId="9be38ee6-c9b0-4d31-b29c-b449512db594" providerId="ADAL" clId="{E9C11F99-2D7B-4D5A-88EC-B2CE4733C370}" dt="2024-08-07T14:52:18.194" v="12230" actId="26606"/>
          <ac:spMkLst>
            <pc:docMk/>
            <pc:sldMk cId="711262381" sldId="279"/>
            <ac:spMk id="10" creationId="{DAAE4CDD-124C-4DCF-9584-B6033B545DD5}"/>
          </ac:spMkLst>
        </pc:spChg>
        <pc:spChg chg="add">
          <ac:chgData name="Mike Giuffrida" userId="9be38ee6-c9b0-4d31-b29c-b449512db594" providerId="ADAL" clId="{E9C11F99-2D7B-4D5A-88EC-B2CE4733C370}" dt="2024-08-07T14:52:18.194" v="12230" actId="26606"/>
          <ac:spMkLst>
            <pc:docMk/>
            <pc:sldMk cId="711262381" sldId="279"/>
            <ac:spMk id="12" creationId="{081E4A58-353D-44AE-B2FC-2A74E2E400F7}"/>
          </ac:spMkLst>
        </pc:spChg>
      </pc:sldChg>
      <pc:sldChg chg="addSp modSp new mod setBg addAnim">
        <pc:chgData name="Mike Giuffrida" userId="9be38ee6-c9b0-4d31-b29c-b449512db594" providerId="ADAL" clId="{E9C11F99-2D7B-4D5A-88EC-B2CE4733C370}" dt="2024-08-13T12:55:48.437" v="17459"/>
        <pc:sldMkLst>
          <pc:docMk/>
          <pc:sldMk cId="1843251773" sldId="280"/>
        </pc:sldMkLst>
        <pc:spChg chg="mod">
          <ac:chgData name="Mike Giuffrida" userId="9be38ee6-c9b0-4d31-b29c-b449512db594" providerId="ADAL" clId="{E9C11F99-2D7B-4D5A-88EC-B2CE4733C370}" dt="2024-08-07T15:00:49.834" v="12307" actId="26606"/>
          <ac:spMkLst>
            <pc:docMk/>
            <pc:sldMk cId="1843251773" sldId="280"/>
            <ac:spMk id="2" creationId="{182C4ED7-46FB-C41E-BC90-26B84DC55636}"/>
          </ac:spMkLst>
        </pc:spChg>
        <pc:spChg chg="mod">
          <ac:chgData name="Mike Giuffrida" userId="9be38ee6-c9b0-4d31-b29c-b449512db594" providerId="ADAL" clId="{E9C11F99-2D7B-4D5A-88EC-B2CE4733C370}" dt="2024-08-13T12:55:48.437" v="17459"/>
          <ac:spMkLst>
            <pc:docMk/>
            <pc:sldMk cId="1843251773" sldId="280"/>
            <ac:spMk id="3" creationId="{1F184DDF-D0B1-4CDC-84C8-A06F302A6205}"/>
          </ac:spMkLst>
        </pc:spChg>
        <pc:spChg chg="add">
          <ac:chgData name="Mike Giuffrida" userId="9be38ee6-c9b0-4d31-b29c-b449512db594" providerId="ADAL" clId="{E9C11F99-2D7B-4D5A-88EC-B2CE4733C370}" dt="2024-08-07T15:00:49.834" v="12307" actId="26606"/>
          <ac:spMkLst>
            <pc:docMk/>
            <pc:sldMk cId="1843251773" sldId="280"/>
            <ac:spMk id="9" creationId="{D1D34770-47A8-402C-AF23-2B653F2D88C1}"/>
          </ac:spMkLst>
        </pc:spChg>
        <pc:picChg chg="add">
          <ac:chgData name="Mike Giuffrida" userId="9be38ee6-c9b0-4d31-b29c-b449512db594" providerId="ADAL" clId="{E9C11F99-2D7B-4D5A-88EC-B2CE4733C370}" dt="2024-08-07T15:00:49.834" v="12307" actId="26606"/>
          <ac:picMkLst>
            <pc:docMk/>
            <pc:sldMk cId="1843251773" sldId="280"/>
            <ac:picMk id="5" creationId="{DF5574C8-249D-D3E3-4891-50BF664A6E9E}"/>
          </ac:picMkLst>
        </pc:picChg>
      </pc:sldChg>
      <pc:sldChg chg="addSp delSp modSp new mod setBg">
        <pc:chgData name="Mike Giuffrida" userId="9be38ee6-c9b0-4d31-b29c-b449512db594" providerId="ADAL" clId="{E9C11F99-2D7B-4D5A-88EC-B2CE4733C370}" dt="2024-08-07T15:00:30.533" v="12306" actId="26606"/>
        <pc:sldMkLst>
          <pc:docMk/>
          <pc:sldMk cId="54970029" sldId="281"/>
        </pc:sldMkLst>
        <pc:spChg chg="mod">
          <ac:chgData name="Mike Giuffrida" userId="9be38ee6-c9b0-4d31-b29c-b449512db594" providerId="ADAL" clId="{E9C11F99-2D7B-4D5A-88EC-B2CE4733C370}" dt="2024-08-07T15:00:30.533" v="12306" actId="26606"/>
          <ac:spMkLst>
            <pc:docMk/>
            <pc:sldMk cId="54970029" sldId="281"/>
            <ac:spMk id="2" creationId="{3A6E5DBE-8A11-38B3-0162-D9BDADD0CC46}"/>
          </ac:spMkLst>
        </pc:spChg>
        <pc:spChg chg="del mod">
          <ac:chgData name="Mike Giuffrida" userId="9be38ee6-c9b0-4d31-b29c-b449512db594" providerId="ADAL" clId="{E9C11F99-2D7B-4D5A-88EC-B2CE4733C370}" dt="2024-08-07T15:00:30.533" v="12306" actId="26606"/>
          <ac:spMkLst>
            <pc:docMk/>
            <pc:sldMk cId="54970029" sldId="281"/>
            <ac:spMk id="3" creationId="{64849C43-52B6-CB25-F06A-63048EF21242}"/>
          </ac:spMkLst>
        </pc:spChg>
        <pc:spChg chg="add">
          <ac:chgData name="Mike Giuffrida" userId="9be38ee6-c9b0-4d31-b29c-b449512db594" providerId="ADAL" clId="{E9C11F99-2D7B-4D5A-88EC-B2CE4733C370}" dt="2024-08-07T15:00:30.533" v="12306" actId="26606"/>
          <ac:spMkLst>
            <pc:docMk/>
            <pc:sldMk cId="54970029" sldId="281"/>
            <ac:spMk id="10" creationId="{D1D34770-47A8-402C-AF23-2B653F2D88C1}"/>
          </ac:spMkLst>
        </pc:spChg>
        <pc:graphicFrameChg chg="add">
          <ac:chgData name="Mike Giuffrida" userId="9be38ee6-c9b0-4d31-b29c-b449512db594" providerId="ADAL" clId="{E9C11F99-2D7B-4D5A-88EC-B2CE4733C370}" dt="2024-08-07T15:00:30.533" v="12306" actId="26606"/>
          <ac:graphicFrameMkLst>
            <pc:docMk/>
            <pc:sldMk cId="54970029" sldId="281"/>
            <ac:graphicFrameMk id="5" creationId="{22A074FC-DE98-5288-412A-38C9B9868C8C}"/>
          </ac:graphicFrameMkLst>
        </pc:graphicFrameChg>
        <pc:picChg chg="add">
          <ac:chgData name="Mike Giuffrida" userId="9be38ee6-c9b0-4d31-b29c-b449512db594" providerId="ADAL" clId="{E9C11F99-2D7B-4D5A-88EC-B2CE4733C370}" dt="2024-08-07T15:00:30.533" v="12306" actId="26606"/>
          <ac:picMkLst>
            <pc:docMk/>
            <pc:sldMk cId="54970029" sldId="281"/>
            <ac:picMk id="6" creationId="{645B83C1-E76D-8C74-4B8F-43EE04A7CE01}"/>
          </ac:picMkLst>
        </pc:picChg>
      </pc:sldChg>
      <pc:sldChg chg="addSp delSp modSp new mod setBg">
        <pc:chgData name="Mike Giuffrida" userId="9be38ee6-c9b0-4d31-b29c-b449512db594" providerId="ADAL" clId="{E9C11F99-2D7B-4D5A-88EC-B2CE4733C370}" dt="2024-08-07T15:08:22.792" v="12316" actId="26606"/>
        <pc:sldMkLst>
          <pc:docMk/>
          <pc:sldMk cId="2374571903" sldId="282"/>
        </pc:sldMkLst>
        <pc:spChg chg="mod">
          <ac:chgData name="Mike Giuffrida" userId="9be38ee6-c9b0-4d31-b29c-b449512db594" providerId="ADAL" clId="{E9C11F99-2D7B-4D5A-88EC-B2CE4733C370}" dt="2024-08-07T15:08:22.792" v="12316" actId="26606"/>
          <ac:spMkLst>
            <pc:docMk/>
            <pc:sldMk cId="2374571903" sldId="282"/>
            <ac:spMk id="2" creationId="{19A6CD63-953F-7781-510F-296F01E1C1B4}"/>
          </ac:spMkLst>
        </pc:spChg>
        <pc:spChg chg="del mod">
          <ac:chgData name="Mike Giuffrida" userId="9be38ee6-c9b0-4d31-b29c-b449512db594" providerId="ADAL" clId="{E9C11F99-2D7B-4D5A-88EC-B2CE4733C370}" dt="2024-08-07T15:08:22.792" v="12316" actId="26606"/>
          <ac:spMkLst>
            <pc:docMk/>
            <pc:sldMk cId="2374571903" sldId="282"/>
            <ac:spMk id="3" creationId="{CB55884A-0731-936F-61DF-4525A6391347}"/>
          </ac:spMkLst>
        </pc:spChg>
        <pc:spChg chg="add">
          <ac:chgData name="Mike Giuffrida" userId="9be38ee6-c9b0-4d31-b29c-b449512db594" providerId="ADAL" clId="{E9C11F99-2D7B-4D5A-88EC-B2CE4733C370}" dt="2024-08-07T15:08:22.792" v="12316" actId="26606"/>
          <ac:spMkLst>
            <pc:docMk/>
            <pc:sldMk cId="2374571903" sldId="282"/>
            <ac:spMk id="9" creationId="{2659FDB4-FCBE-4A89-B46D-43D4FA54464D}"/>
          </ac:spMkLst>
        </pc:spChg>
        <pc:graphicFrameChg chg="add">
          <ac:chgData name="Mike Giuffrida" userId="9be38ee6-c9b0-4d31-b29c-b449512db594" providerId="ADAL" clId="{E9C11F99-2D7B-4D5A-88EC-B2CE4733C370}" dt="2024-08-07T15:08:22.792" v="12316" actId="26606"/>
          <ac:graphicFrameMkLst>
            <pc:docMk/>
            <pc:sldMk cId="2374571903" sldId="282"/>
            <ac:graphicFrameMk id="5" creationId="{6FDB655B-9E35-3901-DB5B-978425AA9FA4}"/>
          </ac:graphicFrameMkLst>
        </pc:graphicFrameChg>
        <pc:cxnChg chg="add">
          <ac:chgData name="Mike Giuffrida" userId="9be38ee6-c9b0-4d31-b29c-b449512db594" providerId="ADAL" clId="{E9C11F99-2D7B-4D5A-88EC-B2CE4733C370}" dt="2024-08-07T15:08:22.792" v="12316" actId="26606"/>
          <ac:cxnSpMkLst>
            <pc:docMk/>
            <pc:sldMk cId="2374571903" sldId="282"/>
            <ac:cxnSpMk id="11" creationId="{C8F51B3F-8331-4E4A-AE96-D47B1006EEAD}"/>
          </ac:cxnSpMkLst>
        </pc:cxnChg>
      </pc:sldChg>
      <pc:sldChg chg="addSp modSp new mod ord setBg">
        <pc:chgData name="Mike Giuffrida" userId="9be38ee6-c9b0-4d31-b29c-b449512db594" providerId="ADAL" clId="{E9C11F99-2D7B-4D5A-88EC-B2CE4733C370}" dt="2024-08-12T19:42:50.540" v="17306"/>
        <pc:sldMkLst>
          <pc:docMk/>
          <pc:sldMk cId="1763198786" sldId="283"/>
        </pc:sldMkLst>
        <pc:spChg chg="mod">
          <ac:chgData name="Mike Giuffrida" userId="9be38ee6-c9b0-4d31-b29c-b449512db594" providerId="ADAL" clId="{E9C11F99-2D7B-4D5A-88EC-B2CE4733C370}" dt="2024-08-07T16:38:21.345" v="14371" actId="26606"/>
          <ac:spMkLst>
            <pc:docMk/>
            <pc:sldMk cId="1763198786" sldId="283"/>
            <ac:spMk id="2" creationId="{BBA770D9-21FE-4E58-0937-5D95FDA064F6}"/>
          </ac:spMkLst>
        </pc:spChg>
        <pc:spChg chg="mod">
          <ac:chgData name="Mike Giuffrida" userId="9be38ee6-c9b0-4d31-b29c-b449512db594" providerId="ADAL" clId="{E9C11F99-2D7B-4D5A-88EC-B2CE4733C370}" dt="2024-08-12T13:53:16.680" v="15603" actId="20577"/>
          <ac:spMkLst>
            <pc:docMk/>
            <pc:sldMk cId="1763198786" sldId="283"/>
            <ac:spMk id="3" creationId="{B16BD11B-AB7D-ECF2-5881-4F23A91233A6}"/>
          </ac:spMkLst>
        </pc:spChg>
        <pc:spChg chg="add">
          <ac:chgData name="Mike Giuffrida" userId="9be38ee6-c9b0-4d31-b29c-b449512db594" providerId="ADAL" clId="{E9C11F99-2D7B-4D5A-88EC-B2CE4733C370}" dt="2024-08-07T16:38:21.345" v="14371" actId="26606"/>
          <ac:spMkLst>
            <pc:docMk/>
            <pc:sldMk cId="1763198786" sldId="283"/>
            <ac:spMk id="8" creationId="{081EA652-8C6A-4E69-BEB9-170809474553}"/>
          </ac:spMkLst>
        </pc:spChg>
        <pc:spChg chg="add">
          <ac:chgData name="Mike Giuffrida" userId="9be38ee6-c9b0-4d31-b29c-b449512db594" providerId="ADAL" clId="{E9C11F99-2D7B-4D5A-88EC-B2CE4733C370}" dt="2024-08-07T16:38:21.345" v="14371" actId="26606"/>
          <ac:spMkLst>
            <pc:docMk/>
            <pc:sldMk cId="1763198786" sldId="283"/>
            <ac:spMk id="10" creationId="{5298780A-33B9-4EA2-8F67-DE68AD62841B}"/>
          </ac:spMkLst>
        </pc:spChg>
        <pc:spChg chg="add">
          <ac:chgData name="Mike Giuffrida" userId="9be38ee6-c9b0-4d31-b29c-b449512db594" providerId="ADAL" clId="{E9C11F99-2D7B-4D5A-88EC-B2CE4733C370}" dt="2024-08-07T16:38:21.345" v="14371" actId="26606"/>
          <ac:spMkLst>
            <pc:docMk/>
            <pc:sldMk cId="1763198786" sldId="283"/>
            <ac:spMk id="12" creationId="{7F488E8B-4E1E-4402-8935-D4E6C02615C7}"/>
          </ac:spMkLst>
        </pc:spChg>
      </pc:sldChg>
      <pc:sldChg chg="addSp delSp modSp new mod setBg">
        <pc:chgData name="Mike Giuffrida" userId="9be38ee6-c9b0-4d31-b29c-b449512db594" providerId="ADAL" clId="{E9C11F99-2D7B-4D5A-88EC-B2CE4733C370}" dt="2024-08-07T14:52:41.259" v="12233" actId="26606"/>
        <pc:sldMkLst>
          <pc:docMk/>
          <pc:sldMk cId="2556309553" sldId="284"/>
        </pc:sldMkLst>
        <pc:spChg chg="mod">
          <ac:chgData name="Mike Giuffrida" userId="9be38ee6-c9b0-4d31-b29c-b449512db594" providerId="ADAL" clId="{E9C11F99-2D7B-4D5A-88EC-B2CE4733C370}" dt="2024-08-07T14:52:41.259" v="12233" actId="26606"/>
          <ac:spMkLst>
            <pc:docMk/>
            <pc:sldMk cId="2556309553" sldId="284"/>
            <ac:spMk id="2" creationId="{F190091D-2AD4-FF8D-9C64-013CEFEF1541}"/>
          </ac:spMkLst>
        </pc:spChg>
        <pc:spChg chg="mod">
          <ac:chgData name="Mike Giuffrida" userId="9be38ee6-c9b0-4d31-b29c-b449512db594" providerId="ADAL" clId="{E9C11F99-2D7B-4D5A-88EC-B2CE4733C370}" dt="2024-08-07T14:52:41.259" v="12233" actId="26606"/>
          <ac:spMkLst>
            <pc:docMk/>
            <pc:sldMk cId="2556309553" sldId="284"/>
            <ac:spMk id="3" creationId="{C1E55959-CAF2-9F69-783C-14A8E52BAEB8}"/>
          </ac:spMkLst>
        </pc:spChg>
        <pc:spChg chg="add del">
          <ac:chgData name="Mike Giuffrida" userId="9be38ee6-c9b0-4d31-b29c-b449512db594" providerId="ADAL" clId="{E9C11F99-2D7B-4D5A-88EC-B2CE4733C370}" dt="2024-08-07T14:52:41.239" v="12232" actId="26606"/>
          <ac:spMkLst>
            <pc:docMk/>
            <pc:sldMk cId="2556309553" sldId="284"/>
            <ac:spMk id="8" creationId="{5C8908E2-EE49-44D2-9428-A28D2312A8D5}"/>
          </ac:spMkLst>
        </pc:spChg>
        <pc:spChg chg="add">
          <ac:chgData name="Mike Giuffrida" userId="9be38ee6-c9b0-4d31-b29c-b449512db594" providerId="ADAL" clId="{E9C11F99-2D7B-4D5A-88EC-B2CE4733C370}" dt="2024-08-07T14:52:41.259" v="12233" actId="26606"/>
          <ac:spMkLst>
            <pc:docMk/>
            <pc:sldMk cId="2556309553" sldId="284"/>
            <ac:spMk id="9" creationId="{9F7D5CDA-D291-4307-BF55-1381FED29634}"/>
          </ac:spMkLst>
        </pc:spChg>
        <pc:spChg chg="add">
          <ac:chgData name="Mike Giuffrida" userId="9be38ee6-c9b0-4d31-b29c-b449512db594" providerId="ADAL" clId="{E9C11F99-2D7B-4D5A-88EC-B2CE4733C370}" dt="2024-08-07T14:52:41.259" v="12233" actId="26606"/>
          <ac:spMkLst>
            <pc:docMk/>
            <pc:sldMk cId="2556309553" sldId="284"/>
            <ac:spMk id="13" creationId="{D0300FD3-5AF1-6305-15FA-9078072672E2}"/>
          </ac:spMkLst>
        </pc:spChg>
        <pc:spChg chg="add del">
          <ac:chgData name="Mike Giuffrida" userId="9be38ee6-c9b0-4d31-b29c-b449512db594" providerId="ADAL" clId="{E9C11F99-2D7B-4D5A-88EC-B2CE4733C370}" dt="2024-08-07T14:52:41.239" v="12232" actId="26606"/>
          <ac:spMkLst>
            <pc:docMk/>
            <pc:sldMk cId="2556309553" sldId="284"/>
            <ac:spMk id="14" creationId="{BD92035A-AA2F-4CD8-A556-1CE8BDEC75BD}"/>
          </ac:spMkLst>
        </pc:spChg>
        <pc:spChg chg="add del">
          <ac:chgData name="Mike Giuffrida" userId="9be38ee6-c9b0-4d31-b29c-b449512db594" providerId="ADAL" clId="{E9C11F99-2D7B-4D5A-88EC-B2CE4733C370}" dt="2024-08-07T14:52:41.239" v="12232" actId="26606"/>
          <ac:spMkLst>
            <pc:docMk/>
            <pc:sldMk cId="2556309553" sldId="284"/>
            <ac:spMk id="16" creationId="{ED888B23-07FA-482A-96DF-47E31AF1A603}"/>
          </ac:spMkLst>
        </pc:spChg>
        <pc:spChg chg="add">
          <ac:chgData name="Mike Giuffrida" userId="9be38ee6-c9b0-4d31-b29c-b449512db594" providerId="ADAL" clId="{E9C11F99-2D7B-4D5A-88EC-B2CE4733C370}" dt="2024-08-07T14:52:41.259" v="12233" actId="26606"/>
          <ac:spMkLst>
            <pc:docMk/>
            <pc:sldMk cId="2556309553" sldId="284"/>
            <ac:spMk id="18" creationId="{59B296B9-C5A5-4E4F-9B60-C907B5F1466C}"/>
          </ac:spMkLst>
        </pc:spChg>
        <pc:grpChg chg="add del">
          <ac:chgData name="Mike Giuffrida" userId="9be38ee6-c9b0-4d31-b29c-b449512db594" providerId="ADAL" clId="{E9C11F99-2D7B-4D5A-88EC-B2CE4733C370}" dt="2024-08-07T14:52:41.239" v="12232" actId="26606"/>
          <ac:grpSpMkLst>
            <pc:docMk/>
            <pc:sldMk cId="2556309553" sldId="284"/>
            <ac:grpSpMk id="10" creationId="{5D1A9D8B-3117-4D9D-BDA4-DD81895098B0}"/>
          </ac:grpSpMkLst>
        </pc:grpChg>
        <pc:picChg chg="add">
          <ac:chgData name="Mike Giuffrida" userId="9be38ee6-c9b0-4d31-b29c-b449512db594" providerId="ADAL" clId="{E9C11F99-2D7B-4D5A-88EC-B2CE4733C370}" dt="2024-08-07T14:52:41.259" v="12233" actId="26606"/>
          <ac:picMkLst>
            <pc:docMk/>
            <pc:sldMk cId="2556309553" sldId="284"/>
            <ac:picMk id="5" creationId="{999525E8-022F-C550-C681-293F7C7C164E}"/>
          </ac:picMkLst>
        </pc:picChg>
      </pc:sldChg>
      <pc:sldChg chg="addSp modSp new mod setBg">
        <pc:chgData name="Mike Giuffrida" userId="9be38ee6-c9b0-4d31-b29c-b449512db594" providerId="ADAL" clId="{E9C11F99-2D7B-4D5A-88EC-B2CE4733C370}" dt="2024-08-07T18:01:38.311" v="15027" actId="20577"/>
        <pc:sldMkLst>
          <pc:docMk/>
          <pc:sldMk cId="2309323037" sldId="285"/>
        </pc:sldMkLst>
        <pc:spChg chg="mod">
          <ac:chgData name="Mike Giuffrida" userId="9be38ee6-c9b0-4d31-b29c-b449512db594" providerId="ADAL" clId="{E9C11F99-2D7B-4D5A-88EC-B2CE4733C370}" dt="2024-08-07T18:01:38.311" v="15027" actId="20577"/>
          <ac:spMkLst>
            <pc:docMk/>
            <pc:sldMk cId="2309323037" sldId="285"/>
            <ac:spMk id="2" creationId="{DBB36C16-531D-FE02-D636-D6DDAC79E17C}"/>
          </ac:spMkLst>
        </pc:spChg>
        <pc:spChg chg="mod">
          <ac:chgData name="Mike Giuffrida" userId="9be38ee6-c9b0-4d31-b29c-b449512db594" providerId="ADAL" clId="{E9C11F99-2D7B-4D5A-88EC-B2CE4733C370}" dt="2024-08-07T15:08:51.130" v="12317" actId="26606"/>
          <ac:spMkLst>
            <pc:docMk/>
            <pc:sldMk cId="2309323037" sldId="285"/>
            <ac:spMk id="3" creationId="{26878761-5D5E-7369-6A21-ED183CEDA9B9}"/>
          </ac:spMkLst>
        </pc:spChg>
        <pc:spChg chg="add">
          <ac:chgData name="Mike Giuffrida" userId="9be38ee6-c9b0-4d31-b29c-b449512db594" providerId="ADAL" clId="{E9C11F99-2D7B-4D5A-88EC-B2CE4733C370}" dt="2024-08-07T15:08:51.130" v="12317" actId="26606"/>
          <ac:spMkLst>
            <pc:docMk/>
            <pc:sldMk cId="2309323037" sldId="285"/>
            <ac:spMk id="9" creationId="{9F7D5CDA-D291-4307-BF55-1381FED29634}"/>
          </ac:spMkLst>
        </pc:spChg>
        <pc:spChg chg="add">
          <ac:chgData name="Mike Giuffrida" userId="9be38ee6-c9b0-4d31-b29c-b449512db594" providerId="ADAL" clId="{E9C11F99-2D7B-4D5A-88EC-B2CE4733C370}" dt="2024-08-07T15:08:51.130" v="12317" actId="26606"/>
          <ac:spMkLst>
            <pc:docMk/>
            <pc:sldMk cId="2309323037" sldId="285"/>
            <ac:spMk id="11" creationId="{59B296B9-C5A5-4E4F-9B60-C907B5F1466C}"/>
          </ac:spMkLst>
        </pc:spChg>
        <pc:spChg chg="add">
          <ac:chgData name="Mike Giuffrida" userId="9be38ee6-c9b0-4d31-b29c-b449512db594" providerId="ADAL" clId="{E9C11F99-2D7B-4D5A-88EC-B2CE4733C370}" dt="2024-08-07T15:08:51.130" v="12317" actId="26606"/>
          <ac:spMkLst>
            <pc:docMk/>
            <pc:sldMk cId="2309323037" sldId="285"/>
            <ac:spMk id="13" creationId="{D0300FD3-5AF1-6305-15FA-9078072672E2}"/>
          </ac:spMkLst>
        </pc:spChg>
        <pc:picChg chg="add">
          <ac:chgData name="Mike Giuffrida" userId="9be38ee6-c9b0-4d31-b29c-b449512db594" providerId="ADAL" clId="{E9C11F99-2D7B-4D5A-88EC-B2CE4733C370}" dt="2024-08-07T15:08:51.130" v="12317" actId="26606"/>
          <ac:picMkLst>
            <pc:docMk/>
            <pc:sldMk cId="2309323037" sldId="285"/>
            <ac:picMk id="5" creationId="{70EF671B-CBD2-63EB-EBB4-454B8F4AF4A4}"/>
          </ac:picMkLst>
        </pc:picChg>
      </pc:sldChg>
      <pc:sldChg chg="addSp delSp modSp new mod setBg">
        <pc:chgData name="Mike Giuffrida" userId="9be38ee6-c9b0-4d31-b29c-b449512db594" providerId="ADAL" clId="{E9C11F99-2D7B-4D5A-88EC-B2CE4733C370}" dt="2024-08-12T13:34:08.322" v="15566" actId="26606"/>
        <pc:sldMkLst>
          <pc:docMk/>
          <pc:sldMk cId="949093952" sldId="286"/>
        </pc:sldMkLst>
        <pc:spChg chg="mod">
          <ac:chgData name="Mike Giuffrida" userId="9be38ee6-c9b0-4d31-b29c-b449512db594" providerId="ADAL" clId="{E9C11F99-2D7B-4D5A-88EC-B2CE4733C370}" dt="2024-08-12T13:34:08.322" v="15566" actId="26606"/>
          <ac:spMkLst>
            <pc:docMk/>
            <pc:sldMk cId="949093952" sldId="286"/>
            <ac:spMk id="2" creationId="{EC798E94-9D2A-EBB3-9CA0-5DD3DBA39DD4}"/>
          </ac:spMkLst>
        </pc:spChg>
        <pc:spChg chg="mod">
          <ac:chgData name="Mike Giuffrida" userId="9be38ee6-c9b0-4d31-b29c-b449512db594" providerId="ADAL" clId="{E9C11F99-2D7B-4D5A-88EC-B2CE4733C370}" dt="2024-08-12T13:34:08.322" v="15566" actId="26606"/>
          <ac:spMkLst>
            <pc:docMk/>
            <pc:sldMk cId="949093952" sldId="286"/>
            <ac:spMk id="3" creationId="{61EE8669-D9BD-D53A-92A3-596D93B004EE}"/>
          </ac:spMkLst>
        </pc:spChg>
        <pc:spChg chg="add del">
          <ac:chgData name="Mike Giuffrida" userId="9be38ee6-c9b0-4d31-b29c-b449512db594" providerId="ADAL" clId="{E9C11F99-2D7B-4D5A-88EC-B2CE4733C370}" dt="2024-08-12T13:34:08.322" v="15566" actId="26606"/>
          <ac:spMkLst>
            <pc:docMk/>
            <pc:sldMk cId="949093952" sldId="286"/>
            <ac:spMk id="1031" creationId="{12609869-9E80-471B-A487-A53288E0E791}"/>
          </ac:spMkLst>
        </pc:spChg>
        <pc:spChg chg="add del">
          <ac:chgData name="Mike Giuffrida" userId="9be38ee6-c9b0-4d31-b29c-b449512db594" providerId="ADAL" clId="{E9C11F99-2D7B-4D5A-88EC-B2CE4733C370}" dt="2024-08-12T13:34:08.322" v="15566" actId="26606"/>
          <ac:spMkLst>
            <pc:docMk/>
            <pc:sldMk cId="949093952" sldId="286"/>
            <ac:spMk id="1033" creationId="{7004738A-9D34-43E8-97D2-CA0EED4F8BE0}"/>
          </ac:spMkLst>
        </pc:spChg>
        <pc:spChg chg="add del">
          <ac:chgData name="Mike Giuffrida" userId="9be38ee6-c9b0-4d31-b29c-b449512db594" providerId="ADAL" clId="{E9C11F99-2D7B-4D5A-88EC-B2CE4733C370}" dt="2024-08-12T13:34:08.322" v="15566" actId="26606"/>
          <ac:spMkLst>
            <pc:docMk/>
            <pc:sldMk cId="949093952" sldId="286"/>
            <ac:spMk id="1035" creationId="{B8B8D07F-F13E-443E-BA68-2D26672D76B9}"/>
          </ac:spMkLst>
        </pc:spChg>
        <pc:spChg chg="add del">
          <ac:chgData name="Mike Giuffrida" userId="9be38ee6-c9b0-4d31-b29c-b449512db594" providerId="ADAL" clId="{E9C11F99-2D7B-4D5A-88EC-B2CE4733C370}" dt="2024-08-12T13:34:08.322" v="15566" actId="26606"/>
          <ac:spMkLst>
            <pc:docMk/>
            <pc:sldMk cId="949093952" sldId="286"/>
            <ac:spMk id="1037" creationId="{2813A4FA-24A5-41ED-A534-3807D1B2F344}"/>
          </ac:spMkLst>
        </pc:spChg>
        <pc:spChg chg="add del">
          <ac:chgData name="Mike Giuffrida" userId="9be38ee6-c9b0-4d31-b29c-b449512db594" providerId="ADAL" clId="{E9C11F99-2D7B-4D5A-88EC-B2CE4733C370}" dt="2024-08-12T13:34:08.322" v="15566" actId="26606"/>
          <ac:spMkLst>
            <pc:docMk/>
            <pc:sldMk cId="949093952" sldId="286"/>
            <ac:spMk id="1039" creationId="{C3944F27-CA70-4E84-A51A-E6BF89558979}"/>
          </ac:spMkLst>
        </pc:spChg>
        <pc:spChg chg="add del">
          <ac:chgData name="Mike Giuffrida" userId="9be38ee6-c9b0-4d31-b29c-b449512db594" providerId="ADAL" clId="{E9C11F99-2D7B-4D5A-88EC-B2CE4733C370}" dt="2024-08-12T13:34:08.322" v="15566" actId="26606"/>
          <ac:spMkLst>
            <pc:docMk/>
            <pc:sldMk cId="949093952" sldId="286"/>
            <ac:spMk id="1044" creationId="{7FF47CB7-972F-479F-A36D-9E72D26EC8DA}"/>
          </ac:spMkLst>
        </pc:spChg>
        <pc:spChg chg="add del">
          <ac:chgData name="Mike Giuffrida" userId="9be38ee6-c9b0-4d31-b29c-b449512db594" providerId="ADAL" clId="{E9C11F99-2D7B-4D5A-88EC-B2CE4733C370}" dt="2024-08-12T13:34:08.322" v="15566" actId="26606"/>
          <ac:spMkLst>
            <pc:docMk/>
            <pc:sldMk cId="949093952" sldId="286"/>
            <ac:spMk id="1046" creationId="{0D153B68-5844-490D-8E67-F616D6D721CA}"/>
          </ac:spMkLst>
        </pc:spChg>
        <pc:spChg chg="add del">
          <ac:chgData name="Mike Giuffrida" userId="9be38ee6-c9b0-4d31-b29c-b449512db594" providerId="ADAL" clId="{E9C11F99-2D7B-4D5A-88EC-B2CE4733C370}" dt="2024-08-12T13:34:08.322" v="15566" actId="26606"/>
          <ac:spMkLst>
            <pc:docMk/>
            <pc:sldMk cId="949093952" sldId="286"/>
            <ac:spMk id="1048" creationId="{9A0D773F-7A7D-4DBB-9DEA-86BB8B8F4BC8}"/>
          </ac:spMkLst>
        </pc:spChg>
        <pc:picChg chg="add mod">
          <ac:chgData name="Mike Giuffrida" userId="9be38ee6-c9b0-4d31-b29c-b449512db594" providerId="ADAL" clId="{E9C11F99-2D7B-4D5A-88EC-B2CE4733C370}" dt="2024-08-12T13:34:08.322" v="15566" actId="26606"/>
          <ac:picMkLst>
            <pc:docMk/>
            <pc:sldMk cId="949093952" sldId="286"/>
            <ac:picMk id="1026" creationId="{68EFD0FE-4CF4-D0A5-E9DD-19B433CAE4AF}"/>
          </ac:picMkLst>
        </pc:picChg>
      </pc:sldChg>
      <pc:sldChg chg="addSp delSp modSp new mod setBg">
        <pc:chgData name="Mike Giuffrida" userId="9be38ee6-c9b0-4d31-b29c-b449512db594" providerId="ADAL" clId="{E9C11F99-2D7B-4D5A-88EC-B2CE4733C370}" dt="2024-08-07T16:23:59.443" v="13730" actId="26606"/>
        <pc:sldMkLst>
          <pc:docMk/>
          <pc:sldMk cId="3127899893" sldId="287"/>
        </pc:sldMkLst>
        <pc:spChg chg="mod">
          <ac:chgData name="Mike Giuffrida" userId="9be38ee6-c9b0-4d31-b29c-b449512db594" providerId="ADAL" clId="{E9C11F99-2D7B-4D5A-88EC-B2CE4733C370}" dt="2024-08-07T16:23:59.443" v="13730" actId="26606"/>
          <ac:spMkLst>
            <pc:docMk/>
            <pc:sldMk cId="3127899893" sldId="287"/>
            <ac:spMk id="2" creationId="{73ADAD66-D3B7-9F0F-E38E-3A7A2FF12895}"/>
          </ac:spMkLst>
        </pc:spChg>
        <pc:spChg chg="mod">
          <ac:chgData name="Mike Giuffrida" userId="9be38ee6-c9b0-4d31-b29c-b449512db594" providerId="ADAL" clId="{E9C11F99-2D7B-4D5A-88EC-B2CE4733C370}" dt="2024-08-07T16:23:59.443" v="13730" actId="26606"/>
          <ac:spMkLst>
            <pc:docMk/>
            <pc:sldMk cId="3127899893" sldId="287"/>
            <ac:spMk id="3" creationId="{6E47D5AB-B2CD-B133-8C54-43080D887EC6}"/>
          </ac:spMkLst>
        </pc:spChg>
        <pc:spChg chg="add del">
          <ac:chgData name="Mike Giuffrida" userId="9be38ee6-c9b0-4d31-b29c-b449512db594" providerId="ADAL" clId="{E9C11F99-2D7B-4D5A-88EC-B2CE4733C370}" dt="2024-08-07T16:23:59.427" v="13729" actId="26606"/>
          <ac:spMkLst>
            <pc:docMk/>
            <pc:sldMk cId="3127899893" sldId="287"/>
            <ac:spMk id="9" creationId="{9F7D5CDA-D291-4307-BF55-1381FED29634}"/>
          </ac:spMkLst>
        </pc:spChg>
        <pc:spChg chg="add">
          <ac:chgData name="Mike Giuffrida" userId="9be38ee6-c9b0-4d31-b29c-b449512db594" providerId="ADAL" clId="{E9C11F99-2D7B-4D5A-88EC-B2CE4733C370}" dt="2024-08-07T16:23:59.443" v="13730" actId="26606"/>
          <ac:spMkLst>
            <pc:docMk/>
            <pc:sldMk cId="3127899893" sldId="287"/>
            <ac:spMk id="11" creationId="{02F8C595-E68C-4306-AED8-DC7826A0A506}"/>
          </ac:spMkLst>
        </pc:spChg>
        <pc:spChg chg="add">
          <ac:chgData name="Mike Giuffrida" userId="9be38ee6-c9b0-4d31-b29c-b449512db594" providerId="ADAL" clId="{E9C11F99-2D7B-4D5A-88EC-B2CE4733C370}" dt="2024-08-07T16:23:59.443" v="13730" actId="26606"/>
          <ac:spMkLst>
            <pc:docMk/>
            <pc:sldMk cId="3127899893" sldId="287"/>
            <ac:spMk id="12" creationId="{B210AC1D-4063-4C6E-9528-FA9C4C0C18E6}"/>
          </ac:spMkLst>
        </pc:spChg>
        <pc:picChg chg="add del">
          <ac:chgData name="Mike Giuffrida" userId="9be38ee6-c9b0-4d31-b29c-b449512db594" providerId="ADAL" clId="{E9C11F99-2D7B-4D5A-88EC-B2CE4733C370}" dt="2024-08-07T16:23:59.427" v="13729" actId="26606"/>
          <ac:picMkLst>
            <pc:docMk/>
            <pc:sldMk cId="3127899893" sldId="287"/>
            <ac:picMk id="5" creationId="{F1788351-AA34-1D0F-A453-A2996D74F1FF}"/>
          </ac:picMkLst>
        </pc:picChg>
        <pc:picChg chg="add">
          <ac:chgData name="Mike Giuffrida" userId="9be38ee6-c9b0-4d31-b29c-b449512db594" providerId="ADAL" clId="{E9C11F99-2D7B-4D5A-88EC-B2CE4733C370}" dt="2024-08-07T16:23:59.443" v="13730" actId="26606"/>
          <ac:picMkLst>
            <pc:docMk/>
            <pc:sldMk cId="3127899893" sldId="287"/>
            <ac:picMk id="13" creationId="{8E7588B4-8998-08D9-0D2E-39AED3FD11AC}"/>
          </ac:picMkLst>
        </pc:picChg>
      </pc:sldChg>
      <pc:sldChg chg="addSp modSp new mod ord setBg">
        <pc:chgData name="Mike Giuffrida" userId="9be38ee6-c9b0-4d31-b29c-b449512db594" providerId="ADAL" clId="{E9C11F99-2D7B-4D5A-88EC-B2CE4733C370}" dt="2024-08-07T16:23:41.496" v="13727" actId="26606"/>
        <pc:sldMkLst>
          <pc:docMk/>
          <pc:sldMk cId="1624002514" sldId="288"/>
        </pc:sldMkLst>
        <pc:spChg chg="mod">
          <ac:chgData name="Mike Giuffrida" userId="9be38ee6-c9b0-4d31-b29c-b449512db594" providerId="ADAL" clId="{E9C11F99-2D7B-4D5A-88EC-B2CE4733C370}" dt="2024-08-07T16:23:41.496" v="13727" actId="26606"/>
          <ac:spMkLst>
            <pc:docMk/>
            <pc:sldMk cId="1624002514" sldId="288"/>
            <ac:spMk id="2" creationId="{3560F298-F1B5-CD15-05C2-0D6F5E6B9EF8}"/>
          </ac:spMkLst>
        </pc:spChg>
        <pc:spChg chg="mod">
          <ac:chgData name="Mike Giuffrida" userId="9be38ee6-c9b0-4d31-b29c-b449512db594" providerId="ADAL" clId="{E9C11F99-2D7B-4D5A-88EC-B2CE4733C370}" dt="2024-08-07T16:23:41.496" v="13727" actId="26606"/>
          <ac:spMkLst>
            <pc:docMk/>
            <pc:sldMk cId="1624002514" sldId="288"/>
            <ac:spMk id="3" creationId="{B21FC867-C6BE-E5E7-9E3E-625E3AA79620}"/>
          </ac:spMkLst>
        </pc:spChg>
        <pc:spChg chg="add">
          <ac:chgData name="Mike Giuffrida" userId="9be38ee6-c9b0-4d31-b29c-b449512db594" providerId="ADAL" clId="{E9C11F99-2D7B-4D5A-88EC-B2CE4733C370}" dt="2024-08-07T16:23:41.496" v="13727" actId="26606"/>
          <ac:spMkLst>
            <pc:docMk/>
            <pc:sldMk cId="1624002514" sldId="288"/>
            <ac:spMk id="9" creationId="{C0763A76-9F1C-4FC5-82B7-DD475DA461B2}"/>
          </ac:spMkLst>
        </pc:spChg>
        <pc:spChg chg="add">
          <ac:chgData name="Mike Giuffrida" userId="9be38ee6-c9b0-4d31-b29c-b449512db594" providerId="ADAL" clId="{E9C11F99-2D7B-4D5A-88EC-B2CE4733C370}" dt="2024-08-07T16:23:41.496" v="13727" actId="26606"/>
          <ac:spMkLst>
            <pc:docMk/>
            <pc:sldMk cId="1624002514" sldId="288"/>
            <ac:spMk id="11" creationId="{E81BF4F6-F2CF-4984-9D14-D6966D92F99F}"/>
          </ac:spMkLst>
        </pc:spChg>
        <pc:picChg chg="add">
          <ac:chgData name="Mike Giuffrida" userId="9be38ee6-c9b0-4d31-b29c-b449512db594" providerId="ADAL" clId="{E9C11F99-2D7B-4D5A-88EC-B2CE4733C370}" dt="2024-08-07T16:23:41.496" v="13727" actId="26606"/>
          <ac:picMkLst>
            <pc:docMk/>
            <pc:sldMk cId="1624002514" sldId="288"/>
            <ac:picMk id="5" creationId="{AAC4B111-F6BC-B3F3-C5B7-CBF694993140}"/>
          </ac:picMkLst>
        </pc:picChg>
      </pc:sldChg>
      <pc:sldChg chg="addSp modSp new mod setBg">
        <pc:chgData name="Mike Giuffrida" userId="9be38ee6-c9b0-4d31-b29c-b449512db594" providerId="ADAL" clId="{E9C11F99-2D7B-4D5A-88EC-B2CE4733C370}" dt="2024-08-07T16:24:27.545" v="13731" actId="26606"/>
        <pc:sldMkLst>
          <pc:docMk/>
          <pc:sldMk cId="784045599" sldId="289"/>
        </pc:sldMkLst>
        <pc:spChg chg="mod">
          <ac:chgData name="Mike Giuffrida" userId="9be38ee6-c9b0-4d31-b29c-b449512db594" providerId="ADAL" clId="{E9C11F99-2D7B-4D5A-88EC-B2CE4733C370}" dt="2024-08-07T16:24:27.545" v="13731" actId="26606"/>
          <ac:spMkLst>
            <pc:docMk/>
            <pc:sldMk cId="784045599" sldId="289"/>
            <ac:spMk id="2" creationId="{DCA6B0C3-F855-9524-F281-CD3C8A3D1700}"/>
          </ac:spMkLst>
        </pc:spChg>
        <pc:spChg chg="mod">
          <ac:chgData name="Mike Giuffrida" userId="9be38ee6-c9b0-4d31-b29c-b449512db594" providerId="ADAL" clId="{E9C11F99-2D7B-4D5A-88EC-B2CE4733C370}" dt="2024-08-07T16:24:27.545" v="13731" actId="26606"/>
          <ac:spMkLst>
            <pc:docMk/>
            <pc:sldMk cId="784045599" sldId="289"/>
            <ac:spMk id="3" creationId="{809CF0B2-2BFF-2BEE-F186-87364CD2170C}"/>
          </ac:spMkLst>
        </pc:spChg>
        <pc:spChg chg="add">
          <ac:chgData name="Mike Giuffrida" userId="9be38ee6-c9b0-4d31-b29c-b449512db594" providerId="ADAL" clId="{E9C11F99-2D7B-4D5A-88EC-B2CE4733C370}" dt="2024-08-07T16:24:27.545" v="13731" actId="26606"/>
          <ac:spMkLst>
            <pc:docMk/>
            <pc:sldMk cId="784045599" sldId="289"/>
            <ac:spMk id="9" creationId="{3ECBE1F1-D69B-4AFA-ABD5-8E41720EF6DE}"/>
          </ac:spMkLst>
        </pc:spChg>
        <pc:spChg chg="add">
          <ac:chgData name="Mike Giuffrida" userId="9be38ee6-c9b0-4d31-b29c-b449512db594" providerId="ADAL" clId="{E9C11F99-2D7B-4D5A-88EC-B2CE4733C370}" dt="2024-08-07T16:24:27.545" v="13731" actId="26606"/>
          <ac:spMkLst>
            <pc:docMk/>
            <pc:sldMk cId="784045599" sldId="289"/>
            <ac:spMk id="11" creationId="{603A6265-E10C-4B85-9C20-E75FCAF9CC63}"/>
          </ac:spMkLst>
        </pc:spChg>
        <pc:picChg chg="add">
          <ac:chgData name="Mike Giuffrida" userId="9be38ee6-c9b0-4d31-b29c-b449512db594" providerId="ADAL" clId="{E9C11F99-2D7B-4D5A-88EC-B2CE4733C370}" dt="2024-08-07T16:24:27.545" v="13731" actId="26606"/>
          <ac:picMkLst>
            <pc:docMk/>
            <pc:sldMk cId="784045599" sldId="289"/>
            <ac:picMk id="5" creationId="{E78531CC-4FD1-ABAE-5322-A16BC127564F}"/>
          </ac:picMkLst>
        </pc:picChg>
      </pc:sldChg>
      <pc:sldChg chg="addSp delSp modSp new mod setBg">
        <pc:chgData name="Mike Giuffrida" userId="9be38ee6-c9b0-4d31-b29c-b449512db594" providerId="ADAL" clId="{E9C11F99-2D7B-4D5A-88EC-B2CE4733C370}" dt="2024-08-06T22:54:00.639" v="11690" actId="26606"/>
        <pc:sldMkLst>
          <pc:docMk/>
          <pc:sldMk cId="191839660" sldId="290"/>
        </pc:sldMkLst>
        <pc:spChg chg="mod">
          <ac:chgData name="Mike Giuffrida" userId="9be38ee6-c9b0-4d31-b29c-b449512db594" providerId="ADAL" clId="{E9C11F99-2D7B-4D5A-88EC-B2CE4733C370}" dt="2024-08-06T22:54:00.639" v="11690" actId="26606"/>
          <ac:spMkLst>
            <pc:docMk/>
            <pc:sldMk cId="191839660" sldId="290"/>
            <ac:spMk id="2" creationId="{F5CBB0EE-15CA-0A5D-3E0D-9EDB9375E8E0}"/>
          </ac:spMkLst>
        </pc:spChg>
        <pc:spChg chg="del">
          <ac:chgData name="Mike Giuffrida" userId="9be38ee6-c9b0-4d31-b29c-b449512db594" providerId="ADAL" clId="{E9C11F99-2D7B-4D5A-88EC-B2CE4733C370}" dt="2024-08-06T22:53:29.944" v="11686" actId="22"/>
          <ac:spMkLst>
            <pc:docMk/>
            <pc:sldMk cId="191839660" sldId="290"/>
            <ac:spMk id="3" creationId="{B58DDBA4-545B-CC1A-4181-9A5D79D4628F}"/>
          </ac:spMkLst>
        </pc:spChg>
        <pc:spChg chg="add">
          <ac:chgData name="Mike Giuffrida" userId="9be38ee6-c9b0-4d31-b29c-b449512db594" providerId="ADAL" clId="{E9C11F99-2D7B-4D5A-88EC-B2CE4733C370}" dt="2024-08-06T22:54:00.639" v="11690" actId="26606"/>
          <ac:spMkLst>
            <pc:docMk/>
            <pc:sldMk cId="191839660" sldId="290"/>
            <ac:spMk id="10" creationId="{1707FC24-6981-43D9-B525-C7832BA22463}"/>
          </ac:spMkLst>
        </pc:spChg>
        <pc:picChg chg="add mod ord">
          <ac:chgData name="Mike Giuffrida" userId="9be38ee6-c9b0-4d31-b29c-b449512db594" providerId="ADAL" clId="{E9C11F99-2D7B-4D5A-88EC-B2CE4733C370}" dt="2024-08-06T22:54:00.639" v="11690" actId="26606"/>
          <ac:picMkLst>
            <pc:docMk/>
            <pc:sldMk cId="191839660" sldId="290"/>
            <ac:picMk id="5" creationId="{F058005C-D793-789E-FB98-757384BEA9F1}"/>
          </ac:picMkLst>
        </pc:picChg>
      </pc:sldChg>
      <pc:sldChg chg="addSp delSp modSp new mod setBg">
        <pc:chgData name="Mike Giuffrida" userId="9be38ee6-c9b0-4d31-b29c-b449512db594" providerId="ADAL" clId="{E9C11F99-2D7B-4D5A-88EC-B2CE4733C370}" dt="2024-08-07T16:23:32.410" v="13726" actId="26606"/>
        <pc:sldMkLst>
          <pc:docMk/>
          <pc:sldMk cId="2292611835" sldId="291"/>
        </pc:sldMkLst>
        <pc:spChg chg="mod">
          <ac:chgData name="Mike Giuffrida" userId="9be38ee6-c9b0-4d31-b29c-b449512db594" providerId="ADAL" clId="{E9C11F99-2D7B-4D5A-88EC-B2CE4733C370}" dt="2024-08-07T16:23:32.410" v="13726" actId="26606"/>
          <ac:spMkLst>
            <pc:docMk/>
            <pc:sldMk cId="2292611835" sldId="291"/>
            <ac:spMk id="2" creationId="{5DDD96B6-C79A-811E-2774-C454AC3C2154}"/>
          </ac:spMkLst>
        </pc:spChg>
        <pc:spChg chg="del">
          <ac:chgData name="Mike Giuffrida" userId="9be38ee6-c9b0-4d31-b29c-b449512db594" providerId="ADAL" clId="{E9C11F99-2D7B-4D5A-88EC-B2CE4733C370}" dt="2024-08-07T15:23:54.811" v="12410" actId="22"/>
          <ac:spMkLst>
            <pc:docMk/>
            <pc:sldMk cId="2292611835" sldId="291"/>
            <ac:spMk id="3" creationId="{40E00C07-3202-6A5D-3C87-A3C066DB1226}"/>
          </ac:spMkLst>
        </pc:spChg>
        <pc:spChg chg="add">
          <ac:chgData name="Mike Giuffrida" userId="9be38ee6-c9b0-4d31-b29c-b449512db594" providerId="ADAL" clId="{E9C11F99-2D7B-4D5A-88EC-B2CE4733C370}" dt="2024-08-07T16:23:32.410" v="13726" actId="26606"/>
          <ac:spMkLst>
            <pc:docMk/>
            <pc:sldMk cId="2292611835" sldId="291"/>
            <ac:spMk id="10" creationId="{A8384FB5-9ADC-4DDC-881B-597D56F5B15D}"/>
          </ac:spMkLst>
        </pc:spChg>
        <pc:spChg chg="add">
          <ac:chgData name="Mike Giuffrida" userId="9be38ee6-c9b0-4d31-b29c-b449512db594" providerId="ADAL" clId="{E9C11F99-2D7B-4D5A-88EC-B2CE4733C370}" dt="2024-08-07T16:23:32.410" v="13726" actId="26606"/>
          <ac:spMkLst>
            <pc:docMk/>
            <pc:sldMk cId="2292611835" sldId="291"/>
            <ac:spMk id="12" creationId="{91E5A9A7-95C6-4F4F-B00E-C82E07FE62EF}"/>
          </ac:spMkLst>
        </pc:spChg>
        <pc:spChg chg="add">
          <ac:chgData name="Mike Giuffrida" userId="9be38ee6-c9b0-4d31-b29c-b449512db594" providerId="ADAL" clId="{E9C11F99-2D7B-4D5A-88EC-B2CE4733C370}" dt="2024-08-07T16:23:32.410" v="13726" actId="26606"/>
          <ac:spMkLst>
            <pc:docMk/>
            <pc:sldMk cId="2292611835" sldId="291"/>
            <ac:spMk id="14" creationId="{D07DD2DE-F619-49DD-B5E7-03A290FF4ED1}"/>
          </ac:spMkLst>
        </pc:spChg>
        <pc:spChg chg="add">
          <ac:chgData name="Mike Giuffrida" userId="9be38ee6-c9b0-4d31-b29c-b449512db594" providerId="ADAL" clId="{E9C11F99-2D7B-4D5A-88EC-B2CE4733C370}" dt="2024-08-07T16:23:32.410" v="13726" actId="26606"/>
          <ac:spMkLst>
            <pc:docMk/>
            <pc:sldMk cId="2292611835" sldId="291"/>
            <ac:spMk id="16" creationId="{85149191-5F60-4A28-AAFF-039F96B0F3EC}"/>
          </ac:spMkLst>
        </pc:spChg>
        <pc:spChg chg="add">
          <ac:chgData name="Mike Giuffrida" userId="9be38ee6-c9b0-4d31-b29c-b449512db594" providerId="ADAL" clId="{E9C11F99-2D7B-4D5A-88EC-B2CE4733C370}" dt="2024-08-07T16:23:32.410" v="13726" actId="26606"/>
          <ac:spMkLst>
            <pc:docMk/>
            <pc:sldMk cId="2292611835" sldId="291"/>
            <ac:spMk id="18" creationId="{F8260ED5-17F7-4158-B241-D51DD4CF1B7E}"/>
          </ac:spMkLst>
        </pc:spChg>
        <pc:picChg chg="add mod ord">
          <ac:chgData name="Mike Giuffrida" userId="9be38ee6-c9b0-4d31-b29c-b449512db594" providerId="ADAL" clId="{E9C11F99-2D7B-4D5A-88EC-B2CE4733C370}" dt="2024-08-07T16:23:32.410" v="13726" actId="26606"/>
          <ac:picMkLst>
            <pc:docMk/>
            <pc:sldMk cId="2292611835" sldId="291"/>
            <ac:picMk id="5" creationId="{722F65E9-9DB5-76A6-157E-017E01DC0D64}"/>
          </ac:picMkLst>
        </pc:picChg>
      </pc:sldChg>
      <pc:sldChg chg="addSp delSp modSp new mod setBg">
        <pc:chgData name="Mike Giuffrida" userId="9be38ee6-c9b0-4d31-b29c-b449512db594" providerId="ADAL" clId="{E9C11F99-2D7B-4D5A-88EC-B2CE4733C370}" dt="2024-08-07T15:09:05.482" v="12318" actId="26606"/>
        <pc:sldMkLst>
          <pc:docMk/>
          <pc:sldMk cId="3662579480" sldId="292"/>
        </pc:sldMkLst>
        <pc:spChg chg="mod">
          <ac:chgData name="Mike Giuffrida" userId="9be38ee6-c9b0-4d31-b29c-b449512db594" providerId="ADAL" clId="{E9C11F99-2D7B-4D5A-88EC-B2CE4733C370}" dt="2024-08-07T15:09:05.482" v="12318" actId="26606"/>
          <ac:spMkLst>
            <pc:docMk/>
            <pc:sldMk cId="3662579480" sldId="292"/>
            <ac:spMk id="2" creationId="{F0C7D4A5-748C-D3CD-06D9-1F23879B683C}"/>
          </ac:spMkLst>
        </pc:spChg>
        <pc:spChg chg="del mod">
          <ac:chgData name="Mike Giuffrida" userId="9be38ee6-c9b0-4d31-b29c-b449512db594" providerId="ADAL" clId="{E9C11F99-2D7B-4D5A-88EC-B2CE4733C370}" dt="2024-08-07T15:09:05.482" v="12318" actId="26606"/>
          <ac:spMkLst>
            <pc:docMk/>
            <pc:sldMk cId="3662579480" sldId="292"/>
            <ac:spMk id="3" creationId="{3C4D8861-9169-D115-C60A-8DF64683CAEB}"/>
          </ac:spMkLst>
        </pc:spChg>
        <pc:spChg chg="add">
          <ac:chgData name="Mike Giuffrida" userId="9be38ee6-c9b0-4d31-b29c-b449512db594" providerId="ADAL" clId="{E9C11F99-2D7B-4D5A-88EC-B2CE4733C370}" dt="2024-08-07T15:09:05.482" v="12318" actId="26606"/>
          <ac:spMkLst>
            <pc:docMk/>
            <pc:sldMk cId="3662579480" sldId="292"/>
            <ac:spMk id="10" creationId="{D1D34770-47A8-402C-AF23-2B653F2D88C1}"/>
          </ac:spMkLst>
        </pc:spChg>
        <pc:graphicFrameChg chg="add">
          <ac:chgData name="Mike Giuffrida" userId="9be38ee6-c9b0-4d31-b29c-b449512db594" providerId="ADAL" clId="{E9C11F99-2D7B-4D5A-88EC-B2CE4733C370}" dt="2024-08-07T15:09:05.482" v="12318" actId="26606"/>
          <ac:graphicFrameMkLst>
            <pc:docMk/>
            <pc:sldMk cId="3662579480" sldId="292"/>
            <ac:graphicFrameMk id="5" creationId="{871744C6-F881-8383-DE54-58CDDC779FB7}"/>
          </ac:graphicFrameMkLst>
        </pc:graphicFrameChg>
        <pc:picChg chg="add">
          <ac:chgData name="Mike Giuffrida" userId="9be38ee6-c9b0-4d31-b29c-b449512db594" providerId="ADAL" clId="{E9C11F99-2D7B-4D5A-88EC-B2CE4733C370}" dt="2024-08-07T15:09:05.482" v="12318" actId="26606"/>
          <ac:picMkLst>
            <pc:docMk/>
            <pc:sldMk cId="3662579480" sldId="292"/>
            <ac:picMk id="6" creationId="{25B3D8AB-77C0-19D7-016E-034EF99E2EC4}"/>
          </ac:picMkLst>
        </pc:picChg>
      </pc:sldChg>
      <pc:sldChg chg="addSp delSp modSp new mod setBg">
        <pc:chgData name="Mike Giuffrida" userId="9be38ee6-c9b0-4d31-b29c-b449512db594" providerId="ADAL" clId="{E9C11F99-2D7B-4D5A-88EC-B2CE4733C370}" dt="2024-08-07T16:39:23.164" v="14374" actId="1076"/>
        <pc:sldMkLst>
          <pc:docMk/>
          <pc:sldMk cId="3444555231" sldId="293"/>
        </pc:sldMkLst>
        <pc:spChg chg="mod">
          <ac:chgData name="Mike Giuffrida" userId="9be38ee6-c9b0-4d31-b29c-b449512db594" providerId="ADAL" clId="{E9C11F99-2D7B-4D5A-88EC-B2CE4733C370}" dt="2024-08-07T15:11:03.145" v="12349" actId="26606"/>
          <ac:spMkLst>
            <pc:docMk/>
            <pc:sldMk cId="3444555231" sldId="293"/>
            <ac:spMk id="2" creationId="{E264F1CE-6D3B-A110-8C9E-A3F43E727CB9}"/>
          </ac:spMkLst>
        </pc:spChg>
        <pc:spChg chg="del">
          <ac:chgData name="Mike Giuffrida" userId="9be38ee6-c9b0-4d31-b29c-b449512db594" providerId="ADAL" clId="{E9C11F99-2D7B-4D5A-88EC-B2CE4733C370}" dt="2024-08-06T22:55:46.175" v="11708" actId="22"/>
          <ac:spMkLst>
            <pc:docMk/>
            <pc:sldMk cId="3444555231" sldId="293"/>
            <ac:spMk id="3" creationId="{455AB578-7A70-47D0-24E2-D00AB6ECAD96}"/>
          </ac:spMkLst>
        </pc:spChg>
        <pc:spChg chg="add">
          <ac:chgData name="Mike Giuffrida" userId="9be38ee6-c9b0-4d31-b29c-b449512db594" providerId="ADAL" clId="{E9C11F99-2D7B-4D5A-88EC-B2CE4733C370}" dt="2024-08-07T15:11:03.145" v="12349" actId="26606"/>
          <ac:spMkLst>
            <pc:docMk/>
            <pc:sldMk cId="3444555231" sldId="293"/>
            <ac:spMk id="10" creationId="{A8384FB5-9ADC-4DDC-881B-597D56F5B15D}"/>
          </ac:spMkLst>
        </pc:spChg>
        <pc:spChg chg="add">
          <ac:chgData name="Mike Giuffrida" userId="9be38ee6-c9b0-4d31-b29c-b449512db594" providerId="ADAL" clId="{E9C11F99-2D7B-4D5A-88EC-B2CE4733C370}" dt="2024-08-07T15:11:03.145" v="12349" actId="26606"/>
          <ac:spMkLst>
            <pc:docMk/>
            <pc:sldMk cId="3444555231" sldId="293"/>
            <ac:spMk id="12" creationId="{91E5A9A7-95C6-4F4F-B00E-C82E07FE62EF}"/>
          </ac:spMkLst>
        </pc:spChg>
        <pc:spChg chg="add">
          <ac:chgData name="Mike Giuffrida" userId="9be38ee6-c9b0-4d31-b29c-b449512db594" providerId="ADAL" clId="{E9C11F99-2D7B-4D5A-88EC-B2CE4733C370}" dt="2024-08-07T15:11:03.145" v="12349" actId="26606"/>
          <ac:spMkLst>
            <pc:docMk/>
            <pc:sldMk cId="3444555231" sldId="293"/>
            <ac:spMk id="14" creationId="{D07DD2DE-F619-49DD-B5E7-03A290FF4ED1}"/>
          </ac:spMkLst>
        </pc:spChg>
        <pc:spChg chg="add">
          <ac:chgData name="Mike Giuffrida" userId="9be38ee6-c9b0-4d31-b29c-b449512db594" providerId="ADAL" clId="{E9C11F99-2D7B-4D5A-88EC-B2CE4733C370}" dt="2024-08-07T15:11:03.145" v="12349" actId="26606"/>
          <ac:spMkLst>
            <pc:docMk/>
            <pc:sldMk cId="3444555231" sldId="293"/>
            <ac:spMk id="16" creationId="{85149191-5F60-4A28-AAFF-039F96B0F3EC}"/>
          </ac:spMkLst>
        </pc:spChg>
        <pc:spChg chg="add">
          <ac:chgData name="Mike Giuffrida" userId="9be38ee6-c9b0-4d31-b29c-b449512db594" providerId="ADAL" clId="{E9C11F99-2D7B-4D5A-88EC-B2CE4733C370}" dt="2024-08-07T15:11:03.145" v="12349" actId="26606"/>
          <ac:spMkLst>
            <pc:docMk/>
            <pc:sldMk cId="3444555231" sldId="293"/>
            <ac:spMk id="18" creationId="{F8260ED5-17F7-4158-B241-D51DD4CF1B7E}"/>
          </ac:spMkLst>
        </pc:spChg>
        <pc:picChg chg="add mod ord">
          <ac:chgData name="Mike Giuffrida" userId="9be38ee6-c9b0-4d31-b29c-b449512db594" providerId="ADAL" clId="{E9C11F99-2D7B-4D5A-88EC-B2CE4733C370}" dt="2024-08-07T16:39:23.164" v="14374" actId="1076"/>
          <ac:picMkLst>
            <pc:docMk/>
            <pc:sldMk cId="3444555231" sldId="293"/>
            <ac:picMk id="5" creationId="{9CF12746-208B-6EA2-D99F-7809717FC28D}"/>
          </ac:picMkLst>
        </pc:picChg>
      </pc:sldChg>
      <pc:sldChg chg="addSp delSp modSp new mod setBg">
        <pc:chgData name="Mike Giuffrida" userId="9be38ee6-c9b0-4d31-b29c-b449512db594" providerId="ADAL" clId="{E9C11F99-2D7B-4D5A-88EC-B2CE4733C370}" dt="2024-08-07T16:41:29.866" v="14419" actId="1076"/>
        <pc:sldMkLst>
          <pc:docMk/>
          <pc:sldMk cId="1187369346" sldId="294"/>
        </pc:sldMkLst>
        <pc:spChg chg="mod">
          <ac:chgData name="Mike Giuffrida" userId="9be38ee6-c9b0-4d31-b29c-b449512db594" providerId="ADAL" clId="{E9C11F99-2D7B-4D5A-88EC-B2CE4733C370}" dt="2024-08-07T15:12:08.916" v="12366" actId="26606"/>
          <ac:spMkLst>
            <pc:docMk/>
            <pc:sldMk cId="1187369346" sldId="294"/>
            <ac:spMk id="2" creationId="{DF3EFB91-9336-A27A-00E0-67943DF17274}"/>
          </ac:spMkLst>
        </pc:spChg>
        <pc:spChg chg="mod">
          <ac:chgData name="Mike Giuffrida" userId="9be38ee6-c9b0-4d31-b29c-b449512db594" providerId="ADAL" clId="{E9C11F99-2D7B-4D5A-88EC-B2CE4733C370}" dt="2024-08-07T16:40:11.715" v="14385" actId="5793"/>
          <ac:spMkLst>
            <pc:docMk/>
            <pc:sldMk cId="1187369346" sldId="294"/>
            <ac:spMk id="3" creationId="{68DF6CAD-7A57-C1A5-50F9-B5B23F171384}"/>
          </ac:spMkLst>
        </pc:spChg>
        <pc:spChg chg="add mod">
          <ac:chgData name="Mike Giuffrida" userId="9be38ee6-c9b0-4d31-b29c-b449512db594" providerId="ADAL" clId="{E9C11F99-2D7B-4D5A-88EC-B2CE4733C370}" dt="2024-08-07T16:41:29.866" v="14419" actId="1076"/>
          <ac:spMkLst>
            <pc:docMk/>
            <pc:sldMk cId="1187369346" sldId="294"/>
            <ac:spMk id="4" creationId="{C7EDE73C-0E13-BC80-0A4B-4A5C2D820C04}"/>
          </ac:spMkLst>
        </pc:spChg>
        <pc:spChg chg="add del">
          <ac:chgData name="Mike Giuffrida" userId="9be38ee6-c9b0-4d31-b29c-b449512db594" providerId="ADAL" clId="{E9C11F99-2D7B-4D5A-88EC-B2CE4733C370}" dt="2024-08-07T15:12:08.916" v="12366" actId="26606"/>
          <ac:spMkLst>
            <pc:docMk/>
            <pc:sldMk cId="1187369346" sldId="294"/>
            <ac:spMk id="8" creationId="{8B9AA7C6-5E5A-498E-A6DF-A943376E09BC}"/>
          </ac:spMkLst>
        </pc:spChg>
        <pc:spChg chg="add del">
          <ac:chgData name="Mike Giuffrida" userId="9be38ee6-c9b0-4d31-b29c-b449512db594" providerId="ADAL" clId="{E9C11F99-2D7B-4D5A-88EC-B2CE4733C370}" dt="2024-08-07T15:12:08.916" v="12366" actId="26606"/>
          <ac:spMkLst>
            <pc:docMk/>
            <pc:sldMk cId="1187369346" sldId="294"/>
            <ac:spMk id="14" creationId="{81E140AE-0ABF-47C8-BF32-7D2F0CF2BA44}"/>
          </ac:spMkLst>
        </pc:spChg>
        <pc:spChg chg="add del">
          <ac:chgData name="Mike Giuffrida" userId="9be38ee6-c9b0-4d31-b29c-b449512db594" providerId="ADAL" clId="{E9C11F99-2D7B-4D5A-88EC-B2CE4733C370}" dt="2024-08-07T15:12:08.916" v="12366" actId="26606"/>
          <ac:spMkLst>
            <pc:docMk/>
            <pc:sldMk cId="1187369346" sldId="294"/>
            <ac:spMk id="16" creationId="{CBC4F608-B4B8-48C3-9572-C0F061B1CD99}"/>
          </ac:spMkLst>
        </pc:spChg>
        <pc:spChg chg="add">
          <ac:chgData name="Mike Giuffrida" userId="9be38ee6-c9b0-4d31-b29c-b449512db594" providerId="ADAL" clId="{E9C11F99-2D7B-4D5A-88EC-B2CE4733C370}" dt="2024-08-07T15:12:08.916" v="12366" actId="26606"/>
          <ac:spMkLst>
            <pc:docMk/>
            <pc:sldMk cId="1187369346" sldId="294"/>
            <ac:spMk id="21" creationId="{3AD318CC-E2A8-4E27-9548-A047A78999B1}"/>
          </ac:spMkLst>
        </pc:spChg>
        <pc:spChg chg="add">
          <ac:chgData name="Mike Giuffrida" userId="9be38ee6-c9b0-4d31-b29c-b449512db594" providerId="ADAL" clId="{E9C11F99-2D7B-4D5A-88EC-B2CE4733C370}" dt="2024-08-07T15:12:08.916" v="12366" actId="26606"/>
          <ac:spMkLst>
            <pc:docMk/>
            <pc:sldMk cId="1187369346" sldId="294"/>
            <ac:spMk id="27" creationId="{2C1BBA94-3F40-40AA-8BB9-E69E25E537C1}"/>
          </ac:spMkLst>
        </pc:spChg>
        <pc:grpChg chg="add del">
          <ac:chgData name="Mike Giuffrida" userId="9be38ee6-c9b0-4d31-b29c-b449512db594" providerId="ADAL" clId="{E9C11F99-2D7B-4D5A-88EC-B2CE4733C370}" dt="2024-08-07T15:12:08.916" v="12366" actId="26606"/>
          <ac:grpSpMkLst>
            <pc:docMk/>
            <pc:sldMk cId="1187369346" sldId="294"/>
            <ac:grpSpMk id="10" creationId="{83EAB11A-76F7-48F4-9B4F-5BFDF4BF9670}"/>
          </ac:grpSpMkLst>
        </pc:grpChg>
        <pc:grpChg chg="add">
          <ac:chgData name="Mike Giuffrida" userId="9be38ee6-c9b0-4d31-b29c-b449512db594" providerId="ADAL" clId="{E9C11F99-2D7B-4D5A-88EC-B2CE4733C370}" dt="2024-08-07T15:12:08.916" v="12366" actId="26606"/>
          <ac:grpSpMkLst>
            <pc:docMk/>
            <pc:sldMk cId="1187369346" sldId="294"/>
            <ac:grpSpMk id="23" creationId="{B14B560F-9DD7-4302-A60B-EBD3EF59B073}"/>
          </ac:grpSpMkLst>
        </pc:grpChg>
      </pc:sldChg>
      <pc:sldChg chg="addSp modSp new mod setBg">
        <pc:chgData name="Mike Giuffrida" userId="9be38ee6-c9b0-4d31-b29c-b449512db594" providerId="ADAL" clId="{E9C11F99-2D7B-4D5A-88EC-B2CE4733C370}" dt="2024-08-07T16:56:44.887" v="14968" actId="20577"/>
        <pc:sldMkLst>
          <pc:docMk/>
          <pc:sldMk cId="954146218" sldId="295"/>
        </pc:sldMkLst>
        <pc:spChg chg="mod">
          <ac:chgData name="Mike Giuffrida" userId="9be38ee6-c9b0-4d31-b29c-b449512db594" providerId="ADAL" clId="{E9C11F99-2D7B-4D5A-88EC-B2CE4733C370}" dt="2024-08-07T16:56:44.887" v="14968" actId="20577"/>
          <ac:spMkLst>
            <pc:docMk/>
            <pc:sldMk cId="954146218" sldId="295"/>
            <ac:spMk id="2" creationId="{23E8973D-ED76-66CC-9ED5-465C29DC2237}"/>
          </ac:spMkLst>
        </pc:spChg>
        <pc:spChg chg="mod">
          <ac:chgData name="Mike Giuffrida" userId="9be38ee6-c9b0-4d31-b29c-b449512db594" providerId="ADAL" clId="{E9C11F99-2D7B-4D5A-88EC-B2CE4733C370}" dt="2024-08-07T16:56:32.586" v="14955" actId="1076"/>
          <ac:spMkLst>
            <pc:docMk/>
            <pc:sldMk cId="954146218" sldId="295"/>
            <ac:spMk id="3" creationId="{36B0B87D-B91A-87D0-3511-1689D9287008}"/>
          </ac:spMkLst>
        </pc:spChg>
        <pc:spChg chg="add">
          <ac:chgData name="Mike Giuffrida" userId="9be38ee6-c9b0-4d31-b29c-b449512db594" providerId="ADAL" clId="{E9C11F99-2D7B-4D5A-88EC-B2CE4733C370}" dt="2024-08-07T16:55:41.551" v="14939" actId="26606"/>
          <ac:spMkLst>
            <pc:docMk/>
            <pc:sldMk cId="954146218" sldId="295"/>
            <ac:spMk id="12" creationId="{5D7F64A8-D625-4F61-A290-B499BB62ACFF}"/>
          </ac:spMkLst>
        </pc:spChg>
        <pc:picChg chg="add mod">
          <ac:chgData name="Mike Giuffrida" userId="9be38ee6-c9b0-4d31-b29c-b449512db594" providerId="ADAL" clId="{E9C11F99-2D7B-4D5A-88EC-B2CE4733C370}" dt="2024-08-07T16:56:25.220" v="14954" actId="1076"/>
          <ac:picMkLst>
            <pc:docMk/>
            <pc:sldMk cId="954146218" sldId="295"/>
            <ac:picMk id="7" creationId="{19F663AA-7885-AA39-C25F-CDA70F27BE45}"/>
          </ac:picMkLst>
        </pc:picChg>
        <pc:picChg chg="add">
          <ac:chgData name="Mike Giuffrida" userId="9be38ee6-c9b0-4d31-b29c-b449512db594" providerId="ADAL" clId="{E9C11F99-2D7B-4D5A-88EC-B2CE4733C370}" dt="2024-08-07T16:55:41.551" v="14939" actId="26606"/>
          <ac:picMkLst>
            <pc:docMk/>
            <pc:sldMk cId="954146218" sldId="295"/>
            <ac:picMk id="9" creationId="{A39C9CA7-97AA-422B-AE9C-3461EB581FDC}"/>
          </ac:picMkLst>
        </pc:picChg>
      </pc:sldChg>
      <pc:sldChg chg="addSp delSp modSp new mod setBg">
        <pc:chgData name="Mike Giuffrida" userId="9be38ee6-c9b0-4d31-b29c-b449512db594" providerId="ADAL" clId="{E9C11F99-2D7B-4D5A-88EC-B2CE4733C370}" dt="2024-08-12T19:45:36.776" v="17310" actId="14100"/>
        <pc:sldMkLst>
          <pc:docMk/>
          <pc:sldMk cId="2091264000" sldId="296"/>
        </pc:sldMkLst>
        <pc:spChg chg="mod">
          <ac:chgData name="Mike Giuffrida" userId="9be38ee6-c9b0-4d31-b29c-b449512db594" providerId="ADAL" clId="{E9C11F99-2D7B-4D5A-88EC-B2CE4733C370}" dt="2024-08-12T19:45:27.409" v="17308" actId="26606"/>
          <ac:spMkLst>
            <pc:docMk/>
            <pc:sldMk cId="2091264000" sldId="296"/>
            <ac:spMk id="2" creationId="{34E8E85A-51B5-F3C7-6A5D-F308EDF8C298}"/>
          </ac:spMkLst>
        </pc:spChg>
        <pc:spChg chg="del mod">
          <ac:chgData name="Mike Giuffrida" userId="9be38ee6-c9b0-4d31-b29c-b449512db594" providerId="ADAL" clId="{E9C11F99-2D7B-4D5A-88EC-B2CE4733C370}" dt="2024-08-12T19:45:27.409" v="17308" actId="26606"/>
          <ac:spMkLst>
            <pc:docMk/>
            <pc:sldMk cId="2091264000" sldId="296"/>
            <ac:spMk id="3" creationId="{34B31C93-497A-8301-8C49-FDE19F7359D8}"/>
          </ac:spMkLst>
        </pc:spChg>
        <pc:spChg chg="add">
          <ac:chgData name="Mike Giuffrida" userId="9be38ee6-c9b0-4d31-b29c-b449512db594" providerId="ADAL" clId="{E9C11F99-2D7B-4D5A-88EC-B2CE4733C370}" dt="2024-08-12T19:45:27.409" v="17308" actId="26606"/>
          <ac:spMkLst>
            <pc:docMk/>
            <pc:sldMk cId="2091264000" sldId="296"/>
            <ac:spMk id="9" creationId="{5C8908E2-EE49-44D2-9428-A28D2312A8D5}"/>
          </ac:spMkLst>
        </pc:spChg>
        <pc:spChg chg="add">
          <ac:chgData name="Mike Giuffrida" userId="9be38ee6-c9b0-4d31-b29c-b449512db594" providerId="ADAL" clId="{E9C11F99-2D7B-4D5A-88EC-B2CE4733C370}" dt="2024-08-12T19:45:27.409" v="17308" actId="26606"/>
          <ac:spMkLst>
            <pc:docMk/>
            <pc:sldMk cId="2091264000" sldId="296"/>
            <ac:spMk id="15" creationId="{7449A6C7-D15F-4AA5-BFA5-71A404B47016}"/>
          </ac:spMkLst>
        </pc:spChg>
        <pc:spChg chg="add">
          <ac:chgData name="Mike Giuffrida" userId="9be38ee6-c9b0-4d31-b29c-b449512db594" providerId="ADAL" clId="{E9C11F99-2D7B-4D5A-88EC-B2CE4733C370}" dt="2024-08-12T19:45:27.409" v="17308" actId="26606"/>
          <ac:spMkLst>
            <pc:docMk/>
            <pc:sldMk cId="2091264000" sldId="296"/>
            <ac:spMk id="17" creationId="{ED888B23-07FA-482A-96DF-47E31AF1A603}"/>
          </ac:spMkLst>
        </pc:spChg>
        <pc:grpChg chg="add">
          <ac:chgData name="Mike Giuffrida" userId="9be38ee6-c9b0-4d31-b29c-b449512db594" providerId="ADAL" clId="{E9C11F99-2D7B-4D5A-88EC-B2CE4733C370}" dt="2024-08-12T19:45:27.409" v="17308" actId="26606"/>
          <ac:grpSpMkLst>
            <pc:docMk/>
            <pc:sldMk cId="2091264000" sldId="296"/>
            <ac:grpSpMk id="11" creationId="{05314994-6337-4875-8CF5-652CAFE8342C}"/>
          </ac:grpSpMkLst>
        </pc:grpChg>
        <pc:graphicFrameChg chg="add mod">
          <ac:chgData name="Mike Giuffrida" userId="9be38ee6-c9b0-4d31-b29c-b449512db594" providerId="ADAL" clId="{E9C11F99-2D7B-4D5A-88EC-B2CE4733C370}" dt="2024-08-12T19:45:36.776" v="17310" actId="14100"/>
          <ac:graphicFrameMkLst>
            <pc:docMk/>
            <pc:sldMk cId="2091264000" sldId="296"/>
            <ac:graphicFrameMk id="5" creationId="{21B54B72-405E-CA21-4E02-B6C94B71B994}"/>
          </ac:graphicFrameMkLst>
        </pc:graphicFrameChg>
      </pc:sldChg>
      <pc:sldChg chg="addSp modSp new mod setBg">
        <pc:chgData name="Mike Giuffrida" userId="9be38ee6-c9b0-4d31-b29c-b449512db594" providerId="ADAL" clId="{E9C11F99-2D7B-4D5A-88EC-B2CE4733C370}" dt="2024-08-07T18:17:35.014" v="15194" actId="20577"/>
        <pc:sldMkLst>
          <pc:docMk/>
          <pc:sldMk cId="2278975973" sldId="297"/>
        </pc:sldMkLst>
        <pc:spChg chg="mod">
          <ac:chgData name="Mike Giuffrida" userId="9be38ee6-c9b0-4d31-b29c-b449512db594" providerId="ADAL" clId="{E9C11F99-2D7B-4D5A-88EC-B2CE4733C370}" dt="2024-08-07T18:14:16.577" v="15164" actId="26606"/>
          <ac:spMkLst>
            <pc:docMk/>
            <pc:sldMk cId="2278975973" sldId="297"/>
            <ac:spMk id="2" creationId="{3C7A7052-C967-E156-7C9F-1347D7353C15}"/>
          </ac:spMkLst>
        </pc:spChg>
        <pc:spChg chg="mod">
          <ac:chgData name="Mike Giuffrida" userId="9be38ee6-c9b0-4d31-b29c-b449512db594" providerId="ADAL" clId="{E9C11F99-2D7B-4D5A-88EC-B2CE4733C370}" dt="2024-08-07T18:17:35.014" v="15194" actId="20577"/>
          <ac:spMkLst>
            <pc:docMk/>
            <pc:sldMk cId="2278975973" sldId="297"/>
            <ac:spMk id="3" creationId="{92DE4FC9-A495-5E9C-5DF5-0C8240C5FF4A}"/>
          </ac:spMkLst>
        </pc:spChg>
        <pc:spChg chg="add">
          <ac:chgData name="Mike Giuffrida" userId="9be38ee6-c9b0-4d31-b29c-b449512db594" providerId="ADAL" clId="{E9C11F99-2D7B-4D5A-88EC-B2CE4733C370}" dt="2024-08-07T18:14:16.577" v="15164" actId="26606"/>
          <ac:spMkLst>
            <pc:docMk/>
            <pc:sldMk cId="2278975973" sldId="297"/>
            <ac:spMk id="10" creationId="{245A9F99-D9B1-4094-A2E2-B90AC1DB7B9C}"/>
          </ac:spMkLst>
        </pc:spChg>
        <pc:spChg chg="add">
          <ac:chgData name="Mike Giuffrida" userId="9be38ee6-c9b0-4d31-b29c-b449512db594" providerId="ADAL" clId="{E9C11F99-2D7B-4D5A-88EC-B2CE4733C370}" dt="2024-08-07T18:14:16.577" v="15164" actId="26606"/>
          <ac:spMkLst>
            <pc:docMk/>
            <pc:sldMk cId="2278975973" sldId="297"/>
            <ac:spMk id="12" creationId="{B7FAF607-473A-4A43-A23D-BBFF5C4117BB}"/>
          </ac:spMkLst>
        </pc:spChg>
        <pc:grpChg chg="add">
          <ac:chgData name="Mike Giuffrida" userId="9be38ee6-c9b0-4d31-b29c-b449512db594" providerId="ADAL" clId="{E9C11F99-2D7B-4D5A-88EC-B2CE4733C370}" dt="2024-08-07T18:14:16.577" v="15164" actId="26606"/>
          <ac:grpSpMkLst>
            <pc:docMk/>
            <pc:sldMk cId="2278975973" sldId="297"/>
            <ac:grpSpMk id="14" creationId="{C5F6476F-D303-44D3-B30F-1BA348F0F64A}"/>
          </ac:grpSpMkLst>
        </pc:grpChg>
        <pc:picChg chg="add">
          <ac:chgData name="Mike Giuffrida" userId="9be38ee6-c9b0-4d31-b29c-b449512db594" providerId="ADAL" clId="{E9C11F99-2D7B-4D5A-88EC-B2CE4733C370}" dt="2024-08-07T18:14:16.577" v="15164" actId="26606"/>
          <ac:picMkLst>
            <pc:docMk/>
            <pc:sldMk cId="2278975973" sldId="297"/>
            <ac:picMk id="7" creationId="{F9F15D48-7BDA-17BE-081F-90F6A8EC3A2F}"/>
          </ac:picMkLst>
        </pc:picChg>
      </pc:sldChg>
      <pc:sldChg chg="addSp modSp new mod setBg">
        <pc:chgData name="Mike Giuffrida" userId="9be38ee6-c9b0-4d31-b29c-b449512db594" providerId="ADAL" clId="{E9C11F99-2D7B-4D5A-88EC-B2CE4733C370}" dt="2024-08-12T13:32:25.319" v="15556" actId="26606"/>
        <pc:sldMkLst>
          <pc:docMk/>
          <pc:sldMk cId="3155970473" sldId="298"/>
        </pc:sldMkLst>
        <pc:spChg chg="mod">
          <ac:chgData name="Mike Giuffrida" userId="9be38ee6-c9b0-4d31-b29c-b449512db594" providerId="ADAL" clId="{E9C11F99-2D7B-4D5A-88EC-B2CE4733C370}" dt="2024-08-12T13:32:25.319" v="15556" actId="26606"/>
          <ac:spMkLst>
            <pc:docMk/>
            <pc:sldMk cId="3155970473" sldId="298"/>
            <ac:spMk id="2" creationId="{D502877D-A572-0223-3204-F76FCF40A39C}"/>
          </ac:spMkLst>
        </pc:spChg>
        <pc:spChg chg="mod">
          <ac:chgData name="Mike Giuffrida" userId="9be38ee6-c9b0-4d31-b29c-b449512db594" providerId="ADAL" clId="{E9C11F99-2D7B-4D5A-88EC-B2CE4733C370}" dt="2024-08-12T13:32:25.319" v="15556" actId="26606"/>
          <ac:spMkLst>
            <pc:docMk/>
            <pc:sldMk cId="3155970473" sldId="298"/>
            <ac:spMk id="3" creationId="{20321F55-A7C9-4737-E1D3-9A572B830A17}"/>
          </ac:spMkLst>
        </pc:spChg>
        <pc:spChg chg="add">
          <ac:chgData name="Mike Giuffrida" userId="9be38ee6-c9b0-4d31-b29c-b449512db594" providerId="ADAL" clId="{E9C11F99-2D7B-4D5A-88EC-B2CE4733C370}" dt="2024-08-12T13:32:25.319" v="15556" actId="26606"/>
          <ac:spMkLst>
            <pc:docMk/>
            <pc:sldMk cId="3155970473" sldId="298"/>
            <ac:spMk id="9" creationId="{5D13CC36-B950-4F02-9BAF-9A7EB267398C}"/>
          </ac:spMkLst>
        </pc:spChg>
        <pc:spChg chg="add">
          <ac:chgData name="Mike Giuffrida" userId="9be38ee6-c9b0-4d31-b29c-b449512db594" providerId="ADAL" clId="{E9C11F99-2D7B-4D5A-88EC-B2CE4733C370}" dt="2024-08-12T13:32:25.319" v="15556" actId="26606"/>
          <ac:spMkLst>
            <pc:docMk/>
            <pc:sldMk cId="3155970473" sldId="298"/>
            <ac:spMk id="11" creationId="{D1BDED99-B35B-4FEE-A274-8E8DB6FEEECF}"/>
          </ac:spMkLst>
        </pc:spChg>
        <pc:picChg chg="add">
          <ac:chgData name="Mike Giuffrida" userId="9be38ee6-c9b0-4d31-b29c-b449512db594" providerId="ADAL" clId="{E9C11F99-2D7B-4D5A-88EC-B2CE4733C370}" dt="2024-08-12T13:32:25.319" v="15556" actId="26606"/>
          <ac:picMkLst>
            <pc:docMk/>
            <pc:sldMk cId="3155970473" sldId="298"/>
            <ac:picMk id="5" creationId="{4A9FEF52-CF78-4BFF-48DA-2A85B3B57CA4}"/>
          </ac:picMkLst>
        </pc:picChg>
      </pc:sldChg>
      <pc:sldChg chg="addSp modSp new mod setBg">
        <pc:chgData name="Mike Giuffrida" userId="9be38ee6-c9b0-4d31-b29c-b449512db594" providerId="ADAL" clId="{E9C11F99-2D7B-4D5A-88EC-B2CE4733C370}" dt="2024-08-12T13:33:31.624" v="15561" actId="26606"/>
        <pc:sldMkLst>
          <pc:docMk/>
          <pc:sldMk cId="2084078497" sldId="299"/>
        </pc:sldMkLst>
        <pc:spChg chg="mod">
          <ac:chgData name="Mike Giuffrida" userId="9be38ee6-c9b0-4d31-b29c-b449512db594" providerId="ADAL" clId="{E9C11F99-2D7B-4D5A-88EC-B2CE4733C370}" dt="2024-08-12T13:33:31.624" v="15561" actId="26606"/>
          <ac:spMkLst>
            <pc:docMk/>
            <pc:sldMk cId="2084078497" sldId="299"/>
            <ac:spMk id="2" creationId="{DC3B2389-E5B4-5A33-AB7A-D61333183562}"/>
          </ac:spMkLst>
        </pc:spChg>
        <pc:spChg chg="mod">
          <ac:chgData name="Mike Giuffrida" userId="9be38ee6-c9b0-4d31-b29c-b449512db594" providerId="ADAL" clId="{E9C11F99-2D7B-4D5A-88EC-B2CE4733C370}" dt="2024-08-12T13:33:31.624" v="15561" actId="26606"/>
          <ac:spMkLst>
            <pc:docMk/>
            <pc:sldMk cId="2084078497" sldId="299"/>
            <ac:spMk id="3" creationId="{F41E15BA-D0DE-7C27-3E4F-D58FD4DE4469}"/>
          </ac:spMkLst>
        </pc:spChg>
        <pc:spChg chg="add">
          <ac:chgData name="Mike Giuffrida" userId="9be38ee6-c9b0-4d31-b29c-b449512db594" providerId="ADAL" clId="{E9C11F99-2D7B-4D5A-88EC-B2CE4733C370}" dt="2024-08-12T13:33:31.624" v="15561" actId="26606"/>
          <ac:spMkLst>
            <pc:docMk/>
            <pc:sldMk cId="2084078497" sldId="299"/>
            <ac:spMk id="9" creationId="{9F7D5CDA-D291-4307-BF55-1381FED29634}"/>
          </ac:spMkLst>
        </pc:spChg>
        <pc:spChg chg="add">
          <ac:chgData name="Mike Giuffrida" userId="9be38ee6-c9b0-4d31-b29c-b449512db594" providerId="ADAL" clId="{E9C11F99-2D7B-4D5A-88EC-B2CE4733C370}" dt="2024-08-12T13:33:31.624" v="15561" actId="26606"/>
          <ac:spMkLst>
            <pc:docMk/>
            <pc:sldMk cId="2084078497" sldId="299"/>
            <ac:spMk id="11" creationId="{59B296B9-C5A5-4E4F-9B60-C907B5F1466C}"/>
          </ac:spMkLst>
        </pc:spChg>
        <pc:spChg chg="add">
          <ac:chgData name="Mike Giuffrida" userId="9be38ee6-c9b0-4d31-b29c-b449512db594" providerId="ADAL" clId="{E9C11F99-2D7B-4D5A-88EC-B2CE4733C370}" dt="2024-08-12T13:33:31.624" v="15561" actId="26606"/>
          <ac:spMkLst>
            <pc:docMk/>
            <pc:sldMk cId="2084078497" sldId="299"/>
            <ac:spMk id="13" creationId="{D0300FD3-5AF1-6305-15FA-9078072672E2}"/>
          </ac:spMkLst>
        </pc:spChg>
        <pc:picChg chg="add">
          <ac:chgData name="Mike Giuffrida" userId="9be38ee6-c9b0-4d31-b29c-b449512db594" providerId="ADAL" clId="{E9C11F99-2D7B-4D5A-88EC-B2CE4733C370}" dt="2024-08-12T13:33:31.624" v="15561" actId="26606"/>
          <ac:picMkLst>
            <pc:docMk/>
            <pc:sldMk cId="2084078497" sldId="299"/>
            <ac:picMk id="5" creationId="{B7022AC3-E2AE-5B8F-E62B-A47635832C64}"/>
          </ac:picMkLst>
        </pc:picChg>
      </pc:sldChg>
      <pc:sldChg chg="addSp delSp modSp new mod setBg">
        <pc:chgData name="Mike Giuffrida" userId="9be38ee6-c9b0-4d31-b29c-b449512db594" providerId="ADAL" clId="{E9C11F99-2D7B-4D5A-88EC-B2CE4733C370}" dt="2024-08-12T13:33:18.253" v="15560" actId="26606"/>
        <pc:sldMkLst>
          <pc:docMk/>
          <pc:sldMk cId="650440582" sldId="300"/>
        </pc:sldMkLst>
        <pc:spChg chg="mod">
          <ac:chgData name="Mike Giuffrida" userId="9be38ee6-c9b0-4d31-b29c-b449512db594" providerId="ADAL" clId="{E9C11F99-2D7B-4D5A-88EC-B2CE4733C370}" dt="2024-08-12T13:33:18.253" v="15560" actId="26606"/>
          <ac:spMkLst>
            <pc:docMk/>
            <pc:sldMk cId="650440582" sldId="300"/>
            <ac:spMk id="2" creationId="{C4A9A962-8677-CE44-D196-E81588CE53E0}"/>
          </ac:spMkLst>
        </pc:spChg>
        <pc:spChg chg="add del mod">
          <ac:chgData name="Mike Giuffrida" userId="9be38ee6-c9b0-4d31-b29c-b449512db594" providerId="ADAL" clId="{E9C11F99-2D7B-4D5A-88EC-B2CE4733C370}" dt="2024-08-12T13:33:18.253" v="15560" actId="26606"/>
          <ac:spMkLst>
            <pc:docMk/>
            <pc:sldMk cId="650440582" sldId="300"/>
            <ac:spMk id="3" creationId="{179BBEBD-E979-84BE-9C2C-ED212935D3B8}"/>
          </ac:spMkLst>
        </pc:spChg>
        <pc:spChg chg="add">
          <ac:chgData name="Mike Giuffrida" userId="9be38ee6-c9b0-4d31-b29c-b449512db594" providerId="ADAL" clId="{E9C11F99-2D7B-4D5A-88EC-B2CE4733C370}" dt="2024-08-12T13:33:18.253" v="15560" actId="26606"/>
          <ac:spMkLst>
            <pc:docMk/>
            <pc:sldMk cId="650440582" sldId="300"/>
            <ac:spMk id="8" creationId="{C9A36457-A5F4-4103-A443-02581C09185B}"/>
          </ac:spMkLst>
        </pc:spChg>
        <pc:spChg chg="add">
          <ac:chgData name="Mike Giuffrida" userId="9be38ee6-c9b0-4d31-b29c-b449512db594" providerId="ADAL" clId="{E9C11F99-2D7B-4D5A-88EC-B2CE4733C370}" dt="2024-08-12T13:33:18.253" v="15560" actId="26606"/>
          <ac:spMkLst>
            <pc:docMk/>
            <pc:sldMk cId="650440582" sldId="300"/>
            <ac:spMk id="10" creationId="{DC5FB7E8-B636-40FA-BE8D-48145C0F5C57}"/>
          </ac:spMkLst>
        </pc:spChg>
        <pc:spChg chg="add">
          <ac:chgData name="Mike Giuffrida" userId="9be38ee6-c9b0-4d31-b29c-b449512db594" providerId="ADAL" clId="{E9C11F99-2D7B-4D5A-88EC-B2CE4733C370}" dt="2024-08-12T13:33:18.253" v="15560" actId="26606"/>
          <ac:spMkLst>
            <pc:docMk/>
            <pc:sldMk cId="650440582" sldId="300"/>
            <ac:spMk id="12" creationId="{142DCE2C-2863-46FA-9BE7-24365A24D9BA}"/>
          </ac:spMkLst>
        </pc:spChg>
        <pc:graphicFrameChg chg="add del">
          <ac:chgData name="Mike Giuffrida" userId="9be38ee6-c9b0-4d31-b29c-b449512db594" providerId="ADAL" clId="{E9C11F99-2D7B-4D5A-88EC-B2CE4733C370}" dt="2024-08-12T13:32:53.559" v="15558" actId="26606"/>
          <ac:graphicFrameMkLst>
            <pc:docMk/>
            <pc:sldMk cId="650440582" sldId="300"/>
            <ac:graphicFrameMk id="5" creationId="{02C1047B-47B1-15A3-F747-08ED5E47864A}"/>
          </ac:graphicFrameMkLst>
        </pc:graphicFrameChg>
      </pc:sldChg>
      <pc:sldChg chg="addSp modSp new mod setBg">
        <pc:chgData name="Mike Giuffrida" userId="9be38ee6-c9b0-4d31-b29c-b449512db594" providerId="ADAL" clId="{E9C11F99-2D7B-4D5A-88EC-B2CE4733C370}" dt="2024-08-12T13:33:56.756" v="15564" actId="26606"/>
        <pc:sldMkLst>
          <pc:docMk/>
          <pc:sldMk cId="595886940" sldId="301"/>
        </pc:sldMkLst>
        <pc:spChg chg="mod">
          <ac:chgData name="Mike Giuffrida" userId="9be38ee6-c9b0-4d31-b29c-b449512db594" providerId="ADAL" clId="{E9C11F99-2D7B-4D5A-88EC-B2CE4733C370}" dt="2024-08-12T13:33:56.756" v="15564" actId="26606"/>
          <ac:spMkLst>
            <pc:docMk/>
            <pc:sldMk cId="595886940" sldId="301"/>
            <ac:spMk id="2" creationId="{1CE094C8-9DA1-FC4A-3F62-FCD749F43D8E}"/>
          </ac:spMkLst>
        </pc:spChg>
        <pc:spChg chg="mod">
          <ac:chgData name="Mike Giuffrida" userId="9be38ee6-c9b0-4d31-b29c-b449512db594" providerId="ADAL" clId="{E9C11F99-2D7B-4D5A-88EC-B2CE4733C370}" dt="2024-08-12T13:33:56.756" v="15564" actId="26606"/>
          <ac:spMkLst>
            <pc:docMk/>
            <pc:sldMk cId="595886940" sldId="301"/>
            <ac:spMk id="3" creationId="{4974F2C3-3BCA-E72A-46B4-7ECBD1B4359E}"/>
          </ac:spMkLst>
        </pc:spChg>
        <pc:spChg chg="add">
          <ac:chgData name="Mike Giuffrida" userId="9be38ee6-c9b0-4d31-b29c-b449512db594" providerId="ADAL" clId="{E9C11F99-2D7B-4D5A-88EC-B2CE4733C370}" dt="2024-08-12T13:33:56.756" v="15564" actId="26606"/>
          <ac:spMkLst>
            <pc:docMk/>
            <pc:sldMk cId="595886940" sldId="301"/>
            <ac:spMk id="8" creationId="{C9A36457-A5F4-4103-A443-02581C09185B}"/>
          </ac:spMkLst>
        </pc:spChg>
        <pc:spChg chg="add">
          <ac:chgData name="Mike Giuffrida" userId="9be38ee6-c9b0-4d31-b29c-b449512db594" providerId="ADAL" clId="{E9C11F99-2D7B-4D5A-88EC-B2CE4733C370}" dt="2024-08-12T13:33:56.756" v="15564" actId="26606"/>
          <ac:spMkLst>
            <pc:docMk/>
            <pc:sldMk cId="595886940" sldId="301"/>
            <ac:spMk id="10" creationId="{AA5CF486-D9E5-4A66-898A-F3D62B81B15E}"/>
          </ac:spMkLst>
        </pc:spChg>
      </pc:sldChg>
      <pc:sldChg chg="addSp delSp modSp new mod setBg">
        <pc:chgData name="Mike Giuffrida" userId="9be38ee6-c9b0-4d31-b29c-b449512db594" providerId="ADAL" clId="{E9C11F99-2D7B-4D5A-88EC-B2CE4733C370}" dt="2024-08-12T19:03:14.287" v="15790" actId="26606"/>
        <pc:sldMkLst>
          <pc:docMk/>
          <pc:sldMk cId="1001539399" sldId="302"/>
        </pc:sldMkLst>
        <pc:spChg chg="mod">
          <ac:chgData name="Mike Giuffrida" userId="9be38ee6-c9b0-4d31-b29c-b449512db594" providerId="ADAL" clId="{E9C11F99-2D7B-4D5A-88EC-B2CE4733C370}" dt="2024-08-12T19:03:14.287" v="15790" actId="26606"/>
          <ac:spMkLst>
            <pc:docMk/>
            <pc:sldMk cId="1001539399" sldId="302"/>
            <ac:spMk id="2" creationId="{46359FBF-0CC2-6BA4-1D5D-E4321CF48876}"/>
          </ac:spMkLst>
        </pc:spChg>
        <pc:spChg chg="del">
          <ac:chgData name="Mike Giuffrida" userId="9be38ee6-c9b0-4d31-b29c-b449512db594" providerId="ADAL" clId="{E9C11F99-2D7B-4D5A-88EC-B2CE4733C370}" dt="2024-08-12T18:57:33.396" v="15700" actId="22"/>
          <ac:spMkLst>
            <pc:docMk/>
            <pc:sldMk cId="1001539399" sldId="302"/>
            <ac:spMk id="3" creationId="{567D1458-F1A9-4CF1-4E84-81A95E5EB2B5}"/>
          </ac:spMkLst>
        </pc:spChg>
        <pc:spChg chg="add">
          <ac:chgData name="Mike Giuffrida" userId="9be38ee6-c9b0-4d31-b29c-b449512db594" providerId="ADAL" clId="{E9C11F99-2D7B-4D5A-88EC-B2CE4733C370}" dt="2024-08-12T19:03:14.287" v="15790" actId="26606"/>
          <ac:spMkLst>
            <pc:docMk/>
            <pc:sldMk cId="1001539399" sldId="302"/>
            <ac:spMk id="12" creationId="{56E9B3E6-E277-4D68-BA48-9CB43FFBD6E2}"/>
          </ac:spMkLst>
        </pc:spChg>
        <pc:spChg chg="add">
          <ac:chgData name="Mike Giuffrida" userId="9be38ee6-c9b0-4d31-b29c-b449512db594" providerId="ADAL" clId="{E9C11F99-2D7B-4D5A-88EC-B2CE4733C370}" dt="2024-08-12T19:03:14.287" v="15790" actId="26606"/>
          <ac:spMkLst>
            <pc:docMk/>
            <pc:sldMk cId="1001539399" sldId="302"/>
            <ac:spMk id="19" creationId="{D5B0017B-2ECA-49AF-B397-DC140825DF8D}"/>
          </ac:spMkLst>
        </pc:spChg>
        <pc:grpChg chg="add">
          <ac:chgData name="Mike Giuffrida" userId="9be38ee6-c9b0-4d31-b29c-b449512db594" providerId="ADAL" clId="{E9C11F99-2D7B-4D5A-88EC-B2CE4733C370}" dt="2024-08-12T19:03:14.287" v="15790" actId="26606"/>
          <ac:grpSpMkLst>
            <pc:docMk/>
            <pc:sldMk cId="1001539399" sldId="302"/>
            <ac:grpSpMk id="14" creationId="{AE1C45F0-260A-458C-96ED-C1F6D2151219}"/>
          </ac:grpSpMkLst>
        </pc:grpChg>
        <pc:picChg chg="add mod ord">
          <ac:chgData name="Mike Giuffrida" userId="9be38ee6-c9b0-4d31-b29c-b449512db594" providerId="ADAL" clId="{E9C11F99-2D7B-4D5A-88EC-B2CE4733C370}" dt="2024-08-12T19:03:14.287" v="15790" actId="26606"/>
          <ac:picMkLst>
            <pc:docMk/>
            <pc:sldMk cId="1001539399" sldId="302"/>
            <ac:picMk id="5" creationId="{CBF57969-C424-6D4D-B24B-6C1D3C3A34CD}"/>
          </ac:picMkLst>
        </pc:picChg>
        <pc:picChg chg="add mod">
          <ac:chgData name="Mike Giuffrida" userId="9be38ee6-c9b0-4d31-b29c-b449512db594" providerId="ADAL" clId="{E9C11F99-2D7B-4D5A-88EC-B2CE4733C370}" dt="2024-08-12T19:03:14.287" v="15790" actId="26606"/>
          <ac:picMkLst>
            <pc:docMk/>
            <pc:sldMk cId="1001539399" sldId="302"/>
            <ac:picMk id="7" creationId="{E98F7821-7E78-38B5-82F7-E20E59F09272}"/>
          </ac:picMkLst>
        </pc:picChg>
        <pc:cxnChg chg="add">
          <ac:chgData name="Mike Giuffrida" userId="9be38ee6-c9b0-4d31-b29c-b449512db594" providerId="ADAL" clId="{E9C11F99-2D7B-4D5A-88EC-B2CE4733C370}" dt="2024-08-12T19:03:14.287" v="15790" actId="26606"/>
          <ac:cxnSpMkLst>
            <pc:docMk/>
            <pc:sldMk cId="1001539399" sldId="302"/>
            <ac:cxnSpMk id="21" creationId="{6CF1BAF6-AD41-4082-B212-8A1F9A2E8779}"/>
          </ac:cxnSpMkLst>
        </pc:cxnChg>
      </pc:sldChg>
      <pc:sldChg chg="modSp new del mod">
        <pc:chgData name="Mike Giuffrida" userId="9be38ee6-c9b0-4d31-b29c-b449512db594" providerId="ADAL" clId="{E9C11F99-2D7B-4D5A-88EC-B2CE4733C370}" dt="2024-08-12T19:09:29.228" v="15846" actId="2696"/>
        <pc:sldMkLst>
          <pc:docMk/>
          <pc:sldMk cId="1240687731" sldId="303"/>
        </pc:sldMkLst>
        <pc:spChg chg="mod">
          <ac:chgData name="Mike Giuffrida" userId="9be38ee6-c9b0-4d31-b29c-b449512db594" providerId="ADAL" clId="{E9C11F99-2D7B-4D5A-88EC-B2CE4733C370}" dt="2024-08-12T19:08:45.178" v="15842" actId="20577"/>
          <ac:spMkLst>
            <pc:docMk/>
            <pc:sldMk cId="1240687731" sldId="303"/>
            <ac:spMk id="2" creationId="{FE045848-0895-557F-5130-FB9D619AD4BC}"/>
          </ac:spMkLst>
        </pc:spChg>
      </pc:sldChg>
      <pc:sldChg chg="addSp delSp modSp add mod">
        <pc:chgData name="Mike Giuffrida" userId="9be38ee6-c9b0-4d31-b29c-b449512db594" providerId="ADAL" clId="{E9C11F99-2D7B-4D5A-88EC-B2CE4733C370}" dt="2024-08-12T19:28:05.470" v="16459" actId="20577"/>
        <pc:sldMkLst>
          <pc:docMk/>
          <pc:sldMk cId="0" sldId="523"/>
        </pc:sldMkLst>
        <pc:spChg chg="mod">
          <ac:chgData name="Mike Giuffrida" userId="9be38ee6-c9b0-4d31-b29c-b449512db594" providerId="ADAL" clId="{E9C11F99-2D7B-4D5A-88EC-B2CE4733C370}" dt="2024-08-12T19:28:05.470" v="16459" actId="20577"/>
          <ac:spMkLst>
            <pc:docMk/>
            <pc:sldMk cId="0" sldId="523"/>
            <ac:spMk id="24578" creationId="{E178EF00-6096-504C-5C19-271DBEB2D338}"/>
          </ac:spMkLst>
        </pc:spChg>
        <pc:spChg chg="del mod">
          <ac:chgData name="Mike Giuffrida" userId="9be38ee6-c9b0-4d31-b29c-b449512db594" providerId="ADAL" clId="{E9C11F99-2D7B-4D5A-88EC-B2CE4733C370}" dt="2024-08-12T19:12:26.132" v="15979" actId="26606"/>
          <ac:spMkLst>
            <pc:docMk/>
            <pc:sldMk cId="0" sldId="523"/>
            <ac:spMk id="24579" creationId="{D5151739-5418-28F5-9A77-A9021EBF3859}"/>
          </ac:spMkLst>
        </pc:spChg>
        <pc:graphicFrameChg chg="add">
          <ac:chgData name="Mike Giuffrida" userId="9be38ee6-c9b0-4d31-b29c-b449512db594" providerId="ADAL" clId="{E9C11F99-2D7B-4D5A-88EC-B2CE4733C370}" dt="2024-08-12T19:12:26.132" v="15979" actId="26606"/>
          <ac:graphicFrameMkLst>
            <pc:docMk/>
            <pc:sldMk cId="0" sldId="523"/>
            <ac:graphicFrameMk id="24581" creationId="{2A2661E2-CE75-FF56-79FA-2DF6C99695E4}"/>
          </ac:graphicFrameMkLst>
        </pc:graphicFrameChg>
      </pc:sldChg>
      <pc:sldChg chg="addSp delSp modSp new mod setBg">
        <pc:chgData name="Mike Giuffrida" userId="9be38ee6-c9b0-4d31-b29c-b449512db594" providerId="ADAL" clId="{E9C11F99-2D7B-4D5A-88EC-B2CE4733C370}" dt="2024-08-12T19:40:26.269" v="17295" actId="20577"/>
        <pc:sldMkLst>
          <pc:docMk/>
          <pc:sldMk cId="3068392613" sldId="524"/>
        </pc:sldMkLst>
        <pc:spChg chg="mod">
          <ac:chgData name="Mike Giuffrida" userId="9be38ee6-c9b0-4d31-b29c-b449512db594" providerId="ADAL" clId="{E9C11F99-2D7B-4D5A-88EC-B2CE4733C370}" dt="2024-08-12T19:40:26.269" v="17295" actId="20577"/>
          <ac:spMkLst>
            <pc:docMk/>
            <pc:sldMk cId="3068392613" sldId="524"/>
            <ac:spMk id="2" creationId="{8F68F5CA-CFB6-C5EE-EEE5-9D2AB2DCB265}"/>
          </ac:spMkLst>
        </pc:spChg>
        <pc:spChg chg="del mod">
          <ac:chgData name="Mike Giuffrida" userId="9be38ee6-c9b0-4d31-b29c-b449512db594" providerId="ADAL" clId="{E9C11F99-2D7B-4D5A-88EC-B2CE4733C370}" dt="2024-08-12T19:22:53.762" v="16435" actId="26606"/>
          <ac:spMkLst>
            <pc:docMk/>
            <pc:sldMk cId="3068392613" sldId="524"/>
            <ac:spMk id="3" creationId="{B5018B9D-95C4-0FB4-C6B9-9CD412E23543}"/>
          </ac:spMkLst>
        </pc:spChg>
        <pc:spChg chg="add">
          <ac:chgData name="Mike Giuffrida" userId="9be38ee6-c9b0-4d31-b29c-b449512db594" providerId="ADAL" clId="{E9C11F99-2D7B-4D5A-88EC-B2CE4733C370}" dt="2024-08-12T19:22:53.762" v="16435" actId="26606"/>
          <ac:spMkLst>
            <pc:docMk/>
            <pc:sldMk cId="3068392613" sldId="524"/>
            <ac:spMk id="9" creationId="{0C541B88-1AE9-40C3-AFD5-967787C1979F}"/>
          </ac:spMkLst>
        </pc:spChg>
        <pc:spChg chg="add">
          <ac:chgData name="Mike Giuffrida" userId="9be38ee6-c9b0-4d31-b29c-b449512db594" providerId="ADAL" clId="{E9C11F99-2D7B-4D5A-88EC-B2CE4733C370}" dt="2024-08-12T19:22:53.762" v="16435" actId="26606"/>
          <ac:spMkLst>
            <pc:docMk/>
            <pc:sldMk cId="3068392613" sldId="524"/>
            <ac:spMk id="11" creationId="{E5F17139-31EE-46AC-B04F-DBBD852DD6CB}"/>
          </ac:spMkLst>
        </pc:spChg>
        <pc:spChg chg="add">
          <ac:chgData name="Mike Giuffrida" userId="9be38ee6-c9b0-4d31-b29c-b449512db594" providerId="ADAL" clId="{E9C11F99-2D7B-4D5A-88EC-B2CE4733C370}" dt="2024-08-12T19:22:53.762" v="16435" actId="26606"/>
          <ac:spMkLst>
            <pc:docMk/>
            <pc:sldMk cId="3068392613" sldId="524"/>
            <ac:spMk id="17" creationId="{89D16701-DA76-4F72-BB63-E2C3FFBDFE0F}"/>
          </ac:spMkLst>
        </pc:spChg>
        <pc:spChg chg="add">
          <ac:chgData name="Mike Giuffrida" userId="9be38ee6-c9b0-4d31-b29c-b449512db594" providerId="ADAL" clId="{E9C11F99-2D7B-4D5A-88EC-B2CE4733C370}" dt="2024-08-12T19:22:53.762" v="16435" actId="26606"/>
          <ac:spMkLst>
            <pc:docMk/>
            <pc:sldMk cId="3068392613" sldId="524"/>
            <ac:spMk id="19" creationId="{1CC28BE1-9DC6-43FE-9582-39F091098D77}"/>
          </ac:spMkLst>
        </pc:spChg>
        <pc:grpChg chg="add">
          <ac:chgData name="Mike Giuffrida" userId="9be38ee6-c9b0-4d31-b29c-b449512db594" providerId="ADAL" clId="{E9C11F99-2D7B-4D5A-88EC-B2CE4733C370}" dt="2024-08-12T19:22:53.762" v="16435" actId="26606"/>
          <ac:grpSpMkLst>
            <pc:docMk/>
            <pc:sldMk cId="3068392613" sldId="524"/>
            <ac:grpSpMk id="13" creationId="{7CF625D3-71A3-4F30-A096-8EF334E959D0}"/>
          </ac:grpSpMkLst>
        </pc:grpChg>
        <pc:grpChg chg="add">
          <ac:chgData name="Mike Giuffrida" userId="9be38ee6-c9b0-4d31-b29c-b449512db594" providerId="ADAL" clId="{E9C11F99-2D7B-4D5A-88EC-B2CE4733C370}" dt="2024-08-12T19:22:53.762" v="16435" actId="26606"/>
          <ac:grpSpMkLst>
            <pc:docMk/>
            <pc:sldMk cId="3068392613" sldId="524"/>
            <ac:grpSpMk id="21" creationId="{AF9AF3F3-CE0C-4125-BDD7-346487FA0B40}"/>
          </ac:grpSpMkLst>
        </pc:grpChg>
        <pc:graphicFrameChg chg="add">
          <ac:chgData name="Mike Giuffrida" userId="9be38ee6-c9b0-4d31-b29c-b449512db594" providerId="ADAL" clId="{E9C11F99-2D7B-4D5A-88EC-B2CE4733C370}" dt="2024-08-12T19:22:53.762" v="16435" actId="26606"/>
          <ac:graphicFrameMkLst>
            <pc:docMk/>
            <pc:sldMk cId="3068392613" sldId="524"/>
            <ac:graphicFrameMk id="5" creationId="{67324308-866B-5680-4C4B-7F9B2F0688CC}"/>
          </ac:graphicFrameMkLst>
        </pc:graphicFrameChg>
      </pc:sldChg>
      <pc:sldChg chg="addSp delSp modSp new mod setBg modShow">
        <pc:chgData name="Mike Giuffrida" userId="9be38ee6-c9b0-4d31-b29c-b449512db594" providerId="ADAL" clId="{E9C11F99-2D7B-4D5A-88EC-B2CE4733C370}" dt="2024-08-12T19:44:05.049" v="17307" actId="729"/>
        <pc:sldMkLst>
          <pc:docMk/>
          <pc:sldMk cId="331656791" sldId="525"/>
        </pc:sldMkLst>
        <pc:spChg chg="mod">
          <ac:chgData name="Mike Giuffrida" userId="9be38ee6-c9b0-4d31-b29c-b449512db594" providerId="ADAL" clId="{E9C11F99-2D7B-4D5A-88EC-B2CE4733C370}" dt="2024-08-12T19:24:35.598" v="16445" actId="26606"/>
          <ac:spMkLst>
            <pc:docMk/>
            <pc:sldMk cId="331656791" sldId="525"/>
            <ac:spMk id="2" creationId="{A1A22BFC-25D3-2DE2-9E90-545C010C6178}"/>
          </ac:spMkLst>
        </pc:spChg>
        <pc:spChg chg="del mod">
          <ac:chgData name="Mike Giuffrida" userId="9be38ee6-c9b0-4d31-b29c-b449512db594" providerId="ADAL" clId="{E9C11F99-2D7B-4D5A-88EC-B2CE4733C370}" dt="2024-08-12T19:24:35.598" v="16445" actId="26606"/>
          <ac:spMkLst>
            <pc:docMk/>
            <pc:sldMk cId="331656791" sldId="525"/>
            <ac:spMk id="3" creationId="{2C3A3AF7-20A4-4C28-BA55-69716DD5B439}"/>
          </ac:spMkLst>
        </pc:spChg>
        <pc:spChg chg="add del">
          <ac:chgData name="Mike Giuffrida" userId="9be38ee6-c9b0-4d31-b29c-b449512db594" providerId="ADAL" clId="{E9C11F99-2D7B-4D5A-88EC-B2CE4733C370}" dt="2024-08-12T19:24:35.582" v="16444" actId="26606"/>
          <ac:spMkLst>
            <pc:docMk/>
            <pc:sldMk cId="331656791" sldId="525"/>
            <ac:spMk id="9" creationId="{E51BA4DF-2BD4-4EC2-B1DB-B27C8AC71864}"/>
          </ac:spMkLst>
        </pc:spChg>
        <pc:spChg chg="add">
          <ac:chgData name="Mike Giuffrida" userId="9be38ee6-c9b0-4d31-b29c-b449512db594" providerId="ADAL" clId="{E9C11F99-2D7B-4D5A-88EC-B2CE4733C370}" dt="2024-08-12T19:24:35.598" v="16445" actId="26606"/>
          <ac:spMkLst>
            <pc:docMk/>
            <pc:sldMk cId="331656791" sldId="525"/>
            <ac:spMk id="11" creationId="{E5F17139-31EE-46AC-B04F-DBBD852DD6CB}"/>
          </ac:spMkLst>
        </pc:spChg>
        <pc:spChg chg="add">
          <ac:chgData name="Mike Giuffrida" userId="9be38ee6-c9b0-4d31-b29c-b449512db594" providerId="ADAL" clId="{E9C11F99-2D7B-4D5A-88EC-B2CE4733C370}" dt="2024-08-12T19:24:35.598" v="16445" actId="26606"/>
          <ac:spMkLst>
            <pc:docMk/>
            <pc:sldMk cId="331656791" sldId="525"/>
            <ac:spMk id="12" creationId="{0C541B88-1AE9-40C3-AFD5-967787C1979F}"/>
          </ac:spMkLst>
        </pc:spChg>
        <pc:spChg chg="add">
          <ac:chgData name="Mike Giuffrida" userId="9be38ee6-c9b0-4d31-b29c-b449512db594" providerId="ADAL" clId="{E9C11F99-2D7B-4D5A-88EC-B2CE4733C370}" dt="2024-08-12T19:24:35.598" v="16445" actId="26606"/>
          <ac:spMkLst>
            <pc:docMk/>
            <pc:sldMk cId="331656791" sldId="525"/>
            <ac:spMk id="17" creationId="{89D16701-DA76-4F72-BB63-E2C3FFBDFE0F}"/>
          </ac:spMkLst>
        </pc:spChg>
        <pc:spChg chg="add">
          <ac:chgData name="Mike Giuffrida" userId="9be38ee6-c9b0-4d31-b29c-b449512db594" providerId="ADAL" clId="{E9C11F99-2D7B-4D5A-88EC-B2CE4733C370}" dt="2024-08-12T19:24:35.598" v="16445" actId="26606"/>
          <ac:spMkLst>
            <pc:docMk/>
            <pc:sldMk cId="331656791" sldId="525"/>
            <ac:spMk id="19" creationId="{1CC28BE1-9DC6-43FE-9582-39F091098D77}"/>
          </ac:spMkLst>
        </pc:spChg>
        <pc:grpChg chg="add">
          <ac:chgData name="Mike Giuffrida" userId="9be38ee6-c9b0-4d31-b29c-b449512db594" providerId="ADAL" clId="{E9C11F99-2D7B-4D5A-88EC-B2CE4733C370}" dt="2024-08-12T19:24:35.598" v="16445" actId="26606"/>
          <ac:grpSpMkLst>
            <pc:docMk/>
            <pc:sldMk cId="331656791" sldId="525"/>
            <ac:grpSpMk id="13" creationId="{7CF625D3-71A3-4F30-A096-8EF334E959D0}"/>
          </ac:grpSpMkLst>
        </pc:grpChg>
        <pc:grpChg chg="add">
          <ac:chgData name="Mike Giuffrida" userId="9be38ee6-c9b0-4d31-b29c-b449512db594" providerId="ADAL" clId="{E9C11F99-2D7B-4D5A-88EC-B2CE4733C370}" dt="2024-08-12T19:24:35.598" v="16445" actId="26606"/>
          <ac:grpSpMkLst>
            <pc:docMk/>
            <pc:sldMk cId="331656791" sldId="525"/>
            <ac:grpSpMk id="21" creationId="{AF9AF3F3-CE0C-4125-BDD7-346487FA0B40}"/>
          </ac:grpSpMkLst>
        </pc:grpChg>
        <pc:graphicFrameChg chg="add">
          <ac:chgData name="Mike Giuffrida" userId="9be38ee6-c9b0-4d31-b29c-b449512db594" providerId="ADAL" clId="{E9C11F99-2D7B-4D5A-88EC-B2CE4733C370}" dt="2024-08-12T19:24:35.598" v="16445" actId="26606"/>
          <ac:graphicFrameMkLst>
            <pc:docMk/>
            <pc:sldMk cId="331656791" sldId="525"/>
            <ac:graphicFrameMk id="16" creationId="{68ECA896-E897-E396-D94B-C220B6CCF28D}"/>
          </ac:graphicFrameMkLst>
        </pc:graphicFrameChg>
        <pc:picChg chg="add del">
          <ac:chgData name="Mike Giuffrida" userId="9be38ee6-c9b0-4d31-b29c-b449512db594" providerId="ADAL" clId="{E9C11F99-2D7B-4D5A-88EC-B2CE4733C370}" dt="2024-08-12T19:24:35.582" v="16444" actId="26606"/>
          <ac:picMkLst>
            <pc:docMk/>
            <pc:sldMk cId="331656791" sldId="525"/>
            <ac:picMk id="5" creationId="{87743F8E-D185-F47A-447B-E68D2630F081}"/>
          </ac:picMkLst>
        </pc:picChg>
      </pc:sldChg>
      <pc:sldChg chg="addSp delSp modSp new mod">
        <pc:chgData name="Mike Giuffrida" userId="9be38ee6-c9b0-4d31-b29c-b449512db594" providerId="ADAL" clId="{E9C11F99-2D7B-4D5A-88EC-B2CE4733C370}" dt="2024-08-12T19:36:58.298" v="17103" actId="20577"/>
        <pc:sldMkLst>
          <pc:docMk/>
          <pc:sldMk cId="735744385" sldId="526"/>
        </pc:sldMkLst>
        <pc:spChg chg="mod">
          <ac:chgData name="Mike Giuffrida" userId="9be38ee6-c9b0-4d31-b29c-b449512db594" providerId="ADAL" clId="{E9C11F99-2D7B-4D5A-88EC-B2CE4733C370}" dt="2024-08-12T19:36:58.298" v="17103" actId="20577"/>
          <ac:spMkLst>
            <pc:docMk/>
            <pc:sldMk cId="735744385" sldId="526"/>
            <ac:spMk id="2" creationId="{3552A06C-1A3A-C009-A8FC-9C563A1542B8}"/>
          </ac:spMkLst>
        </pc:spChg>
        <pc:spChg chg="del mod">
          <ac:chgData name="Mike Giuffrida" userId="9be38ee6-c9b0-4d31-b29c-b449512db594" providerId="ADAL" clId="{E9C11F99-2D7B-4D5A-88EC-B2CE4733C370}" dt="2024-08-12T19:36:35.330" v="17092" actId="26606"/>
          <ac:spMkLst>
            <pc:docMk/>
            <pc:sldMk cId="735744385" sldId="526"/>
            <ac:spMk id="3" creationId="{AEB8073B-F6F8-EAE7-255A-319CC950BCB0}"/>
          </ac:spMkLst>
        </pc:spChg>
        <pc:graphicFrameChg chg="add">
          <ac:chgData name="Mike Giuffrida" userId="9be38ee6-c9b0-4d31-b29c-b449512db594" providerId="ADAL" clId="{E9C11F99-2D7B-4D5A-88EC-B2CE4733C370}" dt="2024-08-12T19:36:35.330" v="17092" actId="26606"/>
          <ac:graphicFrameMkLst>
            <pc:docMk/>
            <pc:sldMk cId="735744385" sldId="526"/>
            <ac:graphicFrameMk id="5" creationId="{1038D516-5BC0-C4AE-03F0-A3E283DBD126}"/>
          </ac:graphicFrameMkLst>
        </pc:graphicFrameChg>
      </pc:sldChg>
      <pc:sldChg chg="addSp delSp modSp new del mod">
        <pc:chgData name="Mike Giuffrida" userId="9be38ee6-c9b0-4d31-b29c-b449512db594" providerId="ADAL" clId="{E9C11F99-2D7B-4D5A-88EC-B2CE4733C370}" dt="2024-08-12T19:31:48.962" v="16540" actId="2696"/>
        <pc:sldMkLst>
          <pc:docMk/>
          <pc:sldMk cId="2524984492" sldId="526"/>
        </pc:sldMkLst>
        <pc:spChg chg="mod">
          <ac:chgData name="Mike Giuffrida" userId="9be38ee6-c9b0-4d31-b29c-b449512db594" providerId="ADAL" clId="{E9C11F99-2D7B-4D5A-88EC-B2CE4733C370}" dt="2024-08-12T19:30:10.541" v="16495" actId="20577"/>
          <ac:spMkLst>
            <pc:docMk/>
            <pc:sldMk cId="2524984492" sldId="526"/>
            <ac:spMk id="2" creationId="{84DFE52F-0F8F-C809-E503-B03421BDB051}"/>
          </ac:spMkLst>
        </pc:spChg>
        <pc:spChg chg="del">
          <ac:chgData name="Mike Giuffrida" userId="9be38ee6-c9b0-4d31-b29c-b449512db594" providerId="ADAL" clId="{E9C11F99-2D7B-4D5A-88EC-B2CE4733C370}" dt="2024-08-12T19:29:32.154" v="16479"/>
          <ac:spMkLst>
            <pc:docMk/>
            <pc:sldMk cId="2524984492" sldId="526"/>
            <ac:spMk id="3" creationId="{36FA69F2-A7A5-5A19-B162-6E44AEF7B79B}"/>
          </ac:spMkLst>
        </pc:spChg>
        <pc:graphicFrameChg chg="add mod modGraphic">
          <ac:chgData name="Mike Giuffrida" userId="9be38ee6-c9b0-4d31-b29c-b449512db594" providerId="ADAL" clId="{E9C11F99-2D7B-4D5A-88EC-B2CE4733C370}" dt="2024-08-12T19:29:50.055" v="16483" actId="113"/>
          <ac:graphicFrameMkLst>
            <pc:docMk/>
            <pc:sldMk cId="2524984492" sldId="526"/>
            <ac:graphicFrameMk id="4" creationId="{76C73111-6EFE-E1B8-1BC4-19AE84511449}"/>
          </ac:graphicFrameMkLst>
        </pc:graphicFrameChg>
      </pc:sldChg>
      <pc:sldChg chg="modSp new del mod">
        <pc:chgData name="Mike Giuffrida" userId="9be38ee6-c9b0-4d31-b29c-b449512db594" providerId="ADAL" clId="{E9C11F99-2D7B-4D5A-88EC-B2CE4733C370}" dt="2024-08-12T19:31:52.262" v="16541" actId="2696"/>
        <pc:sldMkLst>
          <pc:docMk/>
          <pc:sldMk cId="2221513883" sldId="527"/>
        </pc:sldMkLst>
        <pc:spChg chg="mod">
          <ac:chgData name="Mike Giuffrida" userId="9be38ee6-c9b0-4d31-b29c-b449512db594" providerId="ADAL" clId="{E9C11F99-2D7B-4D5A-88EC-B2CE4733C370}" dt="2024-08-12T19:30:39.556" v="16535" actId="20577"/>
          <ac:spMkLst>
            <pc:docMk/>
            <pc:sldMk cId="2221513883" sldId="527"/>
            <ac:spMk id="2" creationId="{EC6E0675-E3DF-C7AB-DD4B-DD012A9DDA14}"/>
          </ac:spMkLst>
        </pc:spChg>
        <pc:spChg chg="mod">
          <ac:chgData name="Mike Giuffrida" userId="9be38ee6-c9b0-4d31-b29c-b449512db594" providerId="ADAL" clId="{E9C11F99-2D7B-4D5A-88EC-B2CE4733C370}" dt="2024-08-12T19:31:00.167" v="16538"/>
          <ac:spMkLst>
            <pc:docMk/>
            <pc:sldMk cId="2221513883" sldId="527"/>
            <ac:spMk id="3" creationId="{1DC93737-F1F5-3E3B-2464-A615777029E3}"/>
          </ac:spMkLst>
        </pc:spChg>
      </pc:sldChg>
      <pc:sldChg chg="addSp delSp modSp new mod setBg">
        <pc:chgData name="Mike Giuffrida" userId="9be38ee6-c9b0-4d31-b29c-b449512db594" providerId="ADAL" clId="{E9C11F99-2D7B-4D5A-88EC-B2CE4733C370}" dt="2024-08-12T19:40:34.570" v="17296" actId="26606"/>
        <pc:sldMkLst>
          <pc:docMk/>
          <pc:sldMk cId="3180730526" sldId="527"/>
        </pc:sldMkLst>
        <pc:spChg chg="mod">
          <ac:chgData name="Mike Giuffrida" userId="9be38ee6-c9b0-4d31-b29c-b449512db594" providerId="ADAL" clId="{E9C11F99-2D7B-4D5A-88EC-B2CE4733C370}" dt="2024-08-12T19:40:34.570" v="17296" actId="26606"/>
          <ac:spMkLst>
            <pc:docMk/>
            <pc:sldMk cId="3180730526" sldId="527"/>
            <ac:spMk id="2" creationId="{B2C58EBE-48B4-F1C8-7A5C-0A8E6A31C811}"/>
          </ac:spMkLst>
        </pc:spChg>
        <pc:spChg chg="mod">
          <ac:chgData name="Mike Giuffrida" userId="9be38ee6-c9b0-4d31-b29c-b449512db594" providerId="ADAL" clId="{E9C11F99-2D7B-4D5A-88EC-B2CE4733C370}" dt="2024-08-12T19:40:34.570" v="17296" actId="26606"/>
          <ac:spMkLst>
            <pc:docMk/>
            <pc:sldMk cId="3180730526" sldId="527"/>
            <ac:spMk id="3" creationId="{18A5CEC7-7934-8099-2DE3-5F72E3B3B5C0}"/>
          </ac:spMkLst>
        </pc:spChg>
        <pc:spChg chg="add del">
          <ac:chgData name="Mike Giuffrida" userId="9be38ee6-c9b0-4d31-b29c-b449512db594" providerId="ADAL" clId="{E9C11F99-2D7B-4D5A-88EC-B2CE4733C370}" dt="2024-08-12T19:40:34.570" v="17296" actId="26606"/>
          <ac:spMkLst>
            <pc:docMk/>
            <pc:sldMk cId="3180730526" sldId="527"/>
            <ac:spMk id="10" creationId="{245A9F99-D9B1-4094-A2E2-B90AC1DB7B9C}"/>
          </ac:spMkLst>
        </pc:spChg>
        <pc:spChg chg="add del">
          <ac:chgData name="Mike Giuffrida" userId="9be38ee6-c9b0-4d31-b29c-b449512db594" providerId="ADAL" clId="{E9C11F99-2D7B-4D5A-88EC-B2CE4733C370}" dt="2024-08-12T19:40:34.570" v="17296" actId="26606"/>
          <ac:spMkLst>
            <pc:docMk/>
            <pc:sldMk cId="3180730526" sldId="527"/>
            <ac:spMk id="12" creationId="{B7FAF607-473A-4A43-A23D-BBFF5C4117BB}"/>
          </ac:spMkLst>
        </pc:spChg>
        <pc:spChg chg="add">
          <ac:chgData name="Mike Giuffrida" userId="9be38ee6-c9b0-4d31-b29c-b449512db594" providerId="ADAL" clId="{E9C11F99-2D7B-4D5A-88EC-B2CE4733C370}" dt="2024-08-12T19:40:34.570" v="17296" actId="26606"/>
          <ac:spMkLst>
            <pc:docMk/>
            <pc:sldMk cId="3180730526" sldId="527"/>
            <ac:spMk id="22" creationId="{327D73B4-9F5C-4A64-A179-51B9500CB8B5}"/>
          </ac:spMkLst>
        </pc:spChg>
        <pc:spChg chg="add">
          <ac:chgData name="Mike Giuffrida" userId="9be38ee6-c9b0-4d31-b29c-b449512db594" providerId="ADAL" clId="{E9C11F99-2D7B-4D5A-88EC-B2CE4733C370}" dt="2024-08-12T19:40:34.570" v="17296" actId="26606"/>
          <ac:spMkLst>
            <pc:docMk/>
            <pc:sldMk cId="3180730526" sldId="527"/>
            <ac:spMk id="24" creationId="{C1F06963-6374-4B48-844F-071A9BAAAE02}"/>
          </ac:spMkLst>
        </pc:spChg>
        <pc:spChg chg="add">
          <ac:chgData name="Mike Giuffrida" userId="9be38ee6-c9b0-4d31-b29c-b449512db594" providerId="ADAL" clId="{E9C11F99-2D7B-4D5A-88EC-B2CE4733C370}" dt="2024-08-12T19:40:34.570" v="17296" actId="26606"/>
          <ac:spMkLst>
            <pc:docMk/>
            <pc:sldMk cId="3180730526" sldId="527"/>
            <ac:spMk id="30" creationId="{E3020543-B24B-4EC4-8FFC-8DD88EEA91A8}"/>
          </ac:spMkLst>
        </pc:spChg>
        <pc:grpChg chg="add del">
          <ac:chgData name="Mike Giuffrida" userId="9be38ee6-c9b0-4d31-b29c-b449512db594" providerId="ADAL" clId="{E9C11F99-2D7B-4D5A-88EC-B2CE4733C370}" dt="2024-08-12T19:40:34.570" v="17296" actId="26606"/>
          <ac:grpSpMkLst>
            <pc:docMk/>
            <pc:sldMk cId="3180730526" sldId="527"/>
            <ac:grpSpMk id="14" creationId="{C5F6476F-D303-44D3-B30F-1BA348F0F64A}"/>
          </ac:grpSpMkLst>
        </pc:grpChg>
        <pc:grpChg chg="add">
          <ac:chgData name="Mike Giuffrida" userId="9be38ee6-c9b0-4d31-b29c-b449512db594" providerId="ADAL" clId="{E9C11F99-2D7B-4D5A-88EC-B2CE4733C370}" dt="2024-08-12T19:40:34.570" v="17296" actId="26606"/>
          <ac:grpSpMkLst>
            <pc:docMk/>
            <pc:sldMk cId="3180730526" sldId="527"/>
            <ac:grpSpMk id="26" creationId="{5614C7C0-FA1D-4105-8345-1DF76F9870A8}"/>
          </ac:grpSpMkLst>
        </pc:grpChg>
        <pc:picChg chg="add mod">
          <ac:chgData name="Mike Giuffrida" userId="9be38ee6-c9b0-4d31-b29c-b449512db594" providerId="ADAL" clId="{E9C11F99-2D7B-4D5A-88EC-B2CE4733C370}" dt="2024-08-12T19:40:34.570" v="17296" actId="26606"/>
          <ac:picMkLst>
            <pc:docMk/>
            <pc:sldMk cId="3180730526" sldId="527"/>
            <ac:picMk id="7" creationId="{83418389-6911-000F-F3E1-4267919AB659}"/>
          </ac:picMkLst>
        </pc:picChg>
        <pc:cxnChg chg="add">
          <ac:chgData name="Mike Giuffrida" userId="9be38ee6-c9b0-4d31-b29c-b449512db594" providerId="ADAL" clId="{E9C11F99-2D7B-4D5A-88EC-B2CE4733C370}" dt="2024-08-12T19:40:34.570" v="17296" actId="26606"/>
          <ac:cxnSpMkLst>
            <pc:docMk/>
            <pc:sldMk cId="3180730526" sldId="527"/>
            <ac:cxnSpMk id="32" creationId="{C49DA8F6-BCC1-4447-B54C-57856834B94B}"/>
          </ac:cxnSpMkLst>
        </pc:cxnChg>
      </pc:sldChg>
      <pc:sldChg chg="new del">
        <pc:chgData name="Mike Giuffrida" userId="9be38ee6-c9b0-4d31-b29c-b449512db594" providerId="ADAL" clId="{E9C11F99-2D7B-4D5A-88EC-B2CE4733C370}" dt="2024-08-12T19:31:55.179" v="16542" actId="2696"/>
        <pc:sldMkLst>
          <pc:docMk/>
          <pc:sldMk cId="1528629335" sldId="52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hyperlink" Target="https://www.lihomeless.org/_files/ugd/9fe2eb_08a8ea7b808547bd86a77db50852c664.pdf" TargetMode="Externa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diagrams/_rels/data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s://www.hud.gov/sites/dfiles/CPD/documents/CoC/FY-2024-CoC-NEW-Application-Detailed-Instructions-7-31-2024.pdf" TargetMode="External"/><Relationship Id="rId7" Type="http://schemas.openxmlformats.org/officeDocument/2006/relationships/image" Target="../media/image71.svg"/><Relationship Id="rId2" Type="http://schemas.openxmlformats.org/officeDocument/2006/relationships/hyperlink" Target="https://www.hud.gov/sites/dfiles/CPD/documents/CoC/FY-2024-CoC-RENEWAL-Application-Detailed-Instructions.pdf" TargetMode="External"/><Relationship Id="rId1" Type="http://schemas.openxmlformats.org/officeDocument/2006/relationships/hyperlink" Target="https://www.hud.gov/sites/dfiles/CPD/documents/CoC/FY2024_Project_Application_FAQs_8-1-24.pdf" TargetMode="Externa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73.svg"/></Relationships>
</file>

<file path=ppt/diagrams/_rels/data15.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diagrams/_rels/data1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30.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29.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hyperlink" Target="https://www.lihomeless.org/_files/ugd/9fe2eb_08a8ea7b808547bd86a77db50852c664.pdf" TargetMode="External"/><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hyperlink" Target="https://www.hud.gov/sites/dfiles/CPD/documents/CoC/FY2024_Project_Application_FAQs_8-1-24.pdf" TargetMode="External"/><Relationship Id="rId7" Type="http://schemas.openxmlformats.org/officeDocument/2006/relationships/image" Target="../media/image72.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hyperlink" Target="https://www.hud.gov/sites/dfiles/CPD/documents/CoC/FY-2024-CoC-RENEWAL-Application-Detailed-Instructions.pdf" TargetMode="External"/><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hyperlink" Target="https://www.hud.gov/sites/dfiles/CPD/documents/CoC/FY-2024-CoC-NEW-Application-Detailed-Instructions-7-31-2024.pdf" TargetMode="External"/></Relationships>
</file>

<file path=ppt/diagrams/_rels/drawing15.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30.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29.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66662-6F52-47C1-A29C-662E7EE9D31D}"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6C107D8C-A067-4E0C-9A95-D11E00B1850F}">
      <dgm:prSet custT="1"/>
      <dgm:spPr/>
      <dgm:t>
        <a:bodyPr/>
        <a:lstStyle/>
        <a:p>
          <a:r>
            <a:rPr lang="en-US" sz="1800"/>
            <a:t>Governing Board</a:t>
          </a:r>
        </a:p>
      </dgm:t>
    </dgm:pt>
    <dgm:pt modelId="{6AD91EC3-6CC2-427A-8594-456326B15C4C}" type="parTrans" cxnId="{80C893DD-6D68-4804-BE82-697A24ADC0F8}">
      <dgm:prSet/>
      <dgm:spPr/>
      <dgm:t>
        <a:bodyPr/>
        <a:lstStyle/>
        <a:p>
          <a:endParaRPr lang="en-US"/>
        </a:p>
      </dgm:t>
    </dgm:pt>
    <dgm:pt modelId="{B3BB8AC5-C754-40E5-8C02-0A1AE5C7CC3B}" type="sibTrans" cxnId="{80C893DD-6D68-4804-BE82-697A24ADC0F8}">
      <dgm:prSet/>
      <dgm:spPr/>
      <dgm:t>
        <a:bodyPr/>
        <a:lstStyle/>
        <a:p>
          <a:endParaRPr lang="en-US"/>
        </a:p>
      </dgm:t>
    </dgm:pt>
    <dgm:pt modelId="{0975A429-C571-4B43-AEE8-3D1A1CDDE2FD}">
      <dgm:prSet custT="1"/>
      <dgm:spPr/>
      <dgm:t>
        <a:bodyPr/>
        <a:lstStyle/>
        <a:p>
          <a:r>
            <a:rPr lang="en-US" sz="1600"/>
            <a:t>Collaborative Applicant / CoC Planning Staff</a:t>
          </a:r>
        </a:p>
      </dgm:t>
    </dgm:pt>
    <dgm:pt modelId="{E78B8EC8-E0D5-44FD-9160-41D660CE0440}" type="parTrans" cxnId="{3B2B3EE7-158A-4DAD-884E-CEFFC2D0A5CE}">
      <dgm:prSet/>
      <dgm:spPr/>
      <dgm:t>
        <a:bodyPr/>
        <a:lstStyle/>
        <a:p>
          <a:endParaRPr lang="en-US"/>
        </a:p>
      </dgm:t>
    </dgm:pt>
    <dgm:pt modelId="{6E07657F-BD23-454D-A914-DAA7F05D9EC8}" type="sibTrans" cxnId="{3B2B3EE7-158A-4DAD-884E-CEFFC2D0A5CE}">
      <dgm:prSet/>
      <dgm:spPr/>
      <dgm:t>
        <a:bodyPr/>
        <a:lstStyle/>
        <a:p>
          <a:endParaRPr lang="en-US"/>
        </a:p>
      </dgm:t>
    </dgm:pt>
    <dgm:pt modelId="{5D6747CE-B0A3-4DD1-B22E-03E2F5D0EE3B}">
      <dgm:prSet custT="1"/>
      <dgm:spPr/>
      <dgm:t>
        <a:bodyPr/>
        <a:lstStyle/>
        <a:p>
          <a:r>
            <a:rPr lang="en-US" sz="1800"/>
            <a:t>CoC Committees</a:t>
          </a:r>
        </a:p>
      </dgm:t>
    </dgm:pt>
    <dgm:pt modelId="{127141E0-6562-4F27-8814-DA970BF58BDC}" type="parTrans" cxnId="{F3751E2F-4BAC-456C-842A-077D9AB6639F}">
      <dgm:prSet/>
      <dgm:spPr/>
      <dgm:t>
        <a:bodyPr/>
        <a:lstStyle/>
        <a:p>
          <a:endParaRPr lang="en-US"/>
        </a:p>
      </dgm:t>
    </dgm:pt>
    <dgm:pt modelId="{B910FD12-FCD9-490A-BFA0-9A2E2EC4AC96}" type="sibTrans" cxnId="{F3751E2F-4BAC-456C-842A-077D9AB6639F}">
      <dgm:prSet/>
      <dgm:spPr/>
      <dgm:t>
        <a:bodyPr/>
        <a:lstStyle/>
        <a:p>
          <a:endParaRPr lang="en-US"/>
        </a:p>
      </dgm:t>
    </dgm:pt>
    <dgm:pt modelId="{2FE4B8F1-730A-4418-A672-F90BE7206B31}">
      <dgm:prSet custT="1"/>
      <dgm:spPr/>
      <dgm:t>
        <a:bodyPr/>
        <a:lstStyle/>
        <a:p>
          <a:r>
            <a:rPr lang="en-US" sz="1600"/>
            <a:t>Monitoring and Training</a:t>
          </a:r>
        </a:p>
      </dgm:t>
    </dgm:pt>
    <dgm:pt modelId="{9E7E7019-3F1E-4D9C-BA0F-B89633C389E1}" type="parTrans" cxnId="{782AEB55-D60D-48A1-8971-4B0B0A882A66}">
      <dgm:prSet/>
      <dgm:spPr/>
      <dgm:t>
        <a:bodyPr/>
        <a:lstStyle/>
        <a:p>
          <a:endParaRPr lang="en-US"/>
        </a:p>
      </dgm:t>
    </dgm:pt>
    <dgm:pt modelId="{B2D81EDB-9CF9-4F50-82C6-D3FFDF1D2CAD}" type="sibTrans" cxnId="{782AEB55-D60D-48A1-8971-4B0B0A882A66}">
      <dgm:prSet/>
      <dgm:spPr/>
      <dgm:t>
        <a:bodyPr/>
        <a:lstStyle/>
        <a:p>
          <a:endParaRPr lang="en-US"/>
        </a:p>
      </dgm:t>
    </dgm:pt>
    <dgm:pt modelId="{AF0BA545-F7B0-45A6-A6EA-64F4769C394A}">
      <dgm:prSet custT="1"/>
      <dgm:spPr/>
      <dgm:t>
        <a:bodyPr/>
        <a:lstStyle/>
        <a:p>
          <a:r>
            <a:rPr lang="en-US" sz="1600"/>
            <a:t>Coordinated Entry System</a:t>
          </a:r>
        </a:p>
      </dgm:t>
    </dgm:pt>
    <dgm:pt modelId="{8D755191-EB60-4626-B7CD-91FAD0152FC0}" type="parTrans" cxnId="{8D30EB4A-32B9-4722-B47F-A7C21BF17EBB}">
      <dgm:prSet/>
      <dgm:spPr/>
      <dgm:t>
        <a:bodyPr/>
        <a:lstStyle/>
        <a:p>
          <a:endParaRPr lang="en-US"/>
        </a:p>
      </dgm:t>
    </dgm:pt>
    <dgm:pt modelId="{D615E9B8-76C1-4978-BF9A-DF91C94CA3DC}" type="sibTrans" cxnId="{8D30EB4A-32B9-4722-B47F-A7C21BF17EBB}">
      <dgm:prSet/>
      <dgm:spPr/>
      <dgm:t>
        <a:bodyPr/>
        <a:lstStyle/>
        <a:p>
          <a:endParaRPr lang="en-US"/>
        </a:p>
      </dgm:t>
    </dgm:pt>
    <dgm:pt modelId="{F0E2F825-AF22-49F9-B914-52EF16C5DF0C}">
      <dgm:prSet custT="1"/>
      <dgm:spPr/>
      <dgm:t>
        <a:bodyPr/>
        <a:lstStyle/>
        <a:p>
          <a:r>
            <a:rPr lang="en-US" sz="1600"/>
            <a:t>Homeless Management Information System</a:t>
          </a:r>
        </a:p>
      </dgm:t>
    </dgm:pt>
    <dgm:pt modelId="{080E85C3-5544-4232-9C77-BF5AEC93E2FB}" type="parTrans" cxnId="{13AE9F53-D8D2-46E2-AD1F-8EE38C1D1DBA}">
      <dgm:prSet/>
      <dgm:spPr/>
      <dgm:t>
        <a:bodyPr/>
        <a:lstStyle/>
        <a:p>
          <a:endParaRPr lang="en-US"/>
        </a:p>
      </dgm:t>
    </dgm:pt>
    <dgm:pt modelId="{474774FF-355B-4F70-AE4D-231648AE42F2}" type="sibTrans" cxnId="{13AE9F53-D8D2-46E2-AD1F-8EE38C1D1DBA}">
      <dgm:prSet/>
      <dgm:spPr/>
      <dgm:t>
        <a:bodyPr/>
        <a:lstStyle/>
        <a:p>
          <a:endParaRPr lang="en-US"/>
        </a:p>
      </dgm:t>
    </dgm:pt>
    <dgm:pt modelId="{34DC7D43-382B-4577-AAF5-24F467384741}">
      <dgm:prSet custT="1"/>
      <dgm:spPr/>
      <dgm:t>
        <a:bodyPr/>
        <a:lstStyle/>
        <a:p>
          <a:r>
            <a:rPr lang="en-US" sz="2000"/>
            <a:t>CoC Members</a:t>
          </a:r>
        </a:p>
      </dgm:t>
    </dgm:pt>
    <dgm:pt modelId="{4219690D-D2A4-4CD6-B46C-12EFBFBDA7C4}" type="parTrans" cxnId="{A99F981B-174E-4932-9C4B-A4F006B4FA02}">
      <dgm:prSet/>
      <dgm:spPr/>
      <dgm:t>
        <a:bodyPr/>
        <a:lstStyle/>
        <a:p>
          <a:endParaRPr lang="en-US"/>
        </a:p>
      </dgm:t>
    </dgm:pt>
    <dgm:pt modelId="{F4FDB14A-0827-4EC3-963B-8E42E5443578}" type="sibTrans" cxnId="{A99F981B-174E-4932-9C4B-A4F006B4FA02}">
      <dgm:prSet/>
      <dgm:spPr/>
      <dgm:t>
        <a:bodyPr/>
        <a:lstStyle/>
        <a:p>
          <a:endParaRPr lang="en-US"/>
        </a:p>
      </dgm:t>
    </dgm:pt>
    <dgm:pt modelId="{153DBE53-C30A-4922-9023-272F90E40FF6}">
      <dgm:prSet custT="1"/>
      <dgm:spPr/>
      <dgm:t>
        <a:bodyPr/>
        <a:lstStyle/>
        <a:p>
          <a:r>
            <a:rPr lang="en-US" sz="1200"/>
            <a:t>CoC Charter on CoC website here: </a:t>
          </a:r>
          <a:r>
            <a:rPr lang="en-US" sz="1200">
              <a:hlinkClick xmlns:r="http://schemas.openxmlformats.org/officeDocument/2006/relationships" r:id="rId1"/>
            </a:rPr>
            <a:t>https://www.lihomeless.org/_files/ugd/9fe2eb_08a8ea7b808547bd86a77db50852c664.pdf</a:t>
          </a:r>
          <a:r>
            <a:rPr lang="en-US" sz="1200"/>
            <a:t> </a:t>
          </a:r>
        </a:p>
      </dgm:t>
    </dgm:pt>
    <dgm:pt modelId="{2DE052C9-D151-4B2C-82D5-121BCFD58A0B}" type="parTrans" cxnId="{E9EF31CD-FEAB-4124-B201-7B1DED493CE8}">
      <dgm:prSet/>
      <dgm:spPr/>
      <dgm:t>
        <a:bodyPr/>
        <a:lstStyle/>
        <a:p>
          <a:endParaRPr lang="en-US"/>
        </a:p>
      </dgm:t>
    </dgm:pt>
    <dgm:pt modelId="{A9B4F719-DE16-43B0-8079-838EA013A87D}" type="sibTrans" cxnId="{E9EF31CD-FEAB-4124-B201-7B1DED493CE8}">
      <dgm:prSet/>
      <dgm:spPr/>
      <dgm:t>
        <a:bodyPr/>
        <a:lstStyle/>
        <a:p>
          <a:endParaRPr lang="en-US"/>
        </a:p>
      </dgm:t>
    </dgm:pt>
    <dgm:pt modelId="{A212CFFA-B75C-486E-B23B-3C33C727279F}" type="pres">
      <dgm:prSet presAssocID="{8CE66662-6F52-47C1-A29C-662E7EE9D31D}" presName="root" presStyleCnt="0">
        <dgm:presLayoutVars>
          <dgm:dir/>
          <dgm:resizeHandles val="exact"/>
        </dgm:presLayoutVars>
      </dgm:prSet>
      <dgm:spPr/>
    </dgm:pt>
    <dgm:pt modelId="{9F330D31-B4A5-4EB4-B84B-59D0C781769B}" type="pres">
      <dgm:prSet presAssocID="{6C107D8C-A067-4E0C-9A95-D11E00B1850F}" presName="compNode" presStyleCnt="0"/>
      <dgm:spPr/>
    </dgm:pt>
    <dgm:pt modelId="{BA5089BB-627C-4642-886D-15579E4E2A11}" type="pres">
      <dgm:prSet presAssocID="{6C107D8C-A067-4E0C-9A95-D11E00B1850F}" presName="iconRect" presStyleLbl="node1" presStyleIdx="0" presStyleCnt="8"/>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ierarchy"/>
        </a:ext>
      </dgm:extLst>
    </dgm:pt>
    <dgm:pt modelId="{2BE05A50-0093-4A8F-8C9C-BBE96524C65D}" type="pres">
      <dgm:prSet presAssocID="{6C107D8C-A067-4E0C-9A95-D11E00B1850F}" presName="spaceRect" presStyleCnt="0"/>
      <dgm:spPr/>
    </dgm:pt>
    <dgm:pt modelId="{183333F8-7287-4263-AB18-AE39080E615C}" type="pres">
      <dgm:prSet presAssocID="{6C107D8C-A067-4E0C-9A95-D11E00B1850F}" presName="textRect" presStyleLbl="revTx" presStyleIdx="0" presStyleCnt="8">
        <dgm:presLayoutVars>
          <dgm:chMax val="1"/>
          <dgm:chPref val="1"/>
        </dgm:presLayoutVars>
      </dgm:prSet>
      <dgm:spPr/>
    </dgm:pt>
    <dgm:pt modelId="{B823C220-B439-4B51-A736-2AF53BF0D4C1}" type="pres">
      <dgm:prSet presAssocID="{B3BB8AC5-C754-40E5-8C02-0A1AE5C7CC3B}" presName="sibTrans" presStyleCnt="0"/>
      <dgm:spPr/>
    </dgm:pt>
    <dgm:pt modelId="{B5EF013A-592D-4C89-9906-8F02AC3C4C79}" type="pres">
      <dgm:prSet presAssocID="{0975A429-C571-4B43-AEE8-3D1A1CDDE2FD}" presName="compNode" presStyleCnt="0"/>
      <dgm:spPr/>
    </dgm:pt>
    <dgm:pt modelId="{F5052ADD-99FB-4B06-A416-E33B5B6001C0}" type="pres">
      <dgm:prSet presAssocID="{0975A429-C571-4B43-AEE8-3D1A1CDDE2FD}" presName="iconRect" presStyleLbl="node1" presStyleIdx="1" presStyleCnt="8"/>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ycle with People"/>
        </a:ext>
      </dgm:extLst>
    </dgm:pt>
    <dgm:pt modelId="{5ECC82EC-A089-4443-8673-BF05144B4CDF}" type="pres">
      <dgm:prSet presAssocID="{0975A429-C571-4B43-AEE8-3D1A1CDDE2FD}" presName="spaceRect" presStyleCnt="0"/>
      <dgm:spPr/>
    </dgm:pt>
    <dgm:pt modelId="{FC047F16-CE30-44C0-B961-7E839E1BD18D}" type="pres">
      <dgm:prSet presAssocID="{0975A429-C571-4B43-AEE8-3D1A1CDDE2FD}" presName="textRect" presStyleLbl="revTx" presStyleIdx="1" presStyleCnt="8">
        <dgm:presLayoutVars>
          <dgm:chMax val="1"/>
          <dgm:chPref val="1"/>
        </dgm:presLayoutVars>
      </dgm:prSet>
      <dgm:spPr/>
    </dgm:pt>
    <dgm:pt modelId="{49174C9C-9DB5-41D3-9E1C-F74F6FF3F72C}" type="pres">
      <dgm:prSet presAssocID="{6E07657F-BD23-454D-A914-DAA7F05D9EC8}" presName="sibTrans" presStyleCnt="0"/>
      <dgm:spPr/>
    </dgm:pt>
    <dgm:pt modelId="{FCE3A758-EBF5-458C-AF60-079EBB325BDB}" type="pres">
      <dgm:prSet presAssocID="{5D6747CE-B0A3-4DD1-B22E-03E2F5D0EE3B}" presName="compNode" presStyleCnt="0"/>
      <dgm:spPr/>
    </dgm:pt>
    <dgm:pt modelId="{AE7EA302-D723-475E-A976-CC1CBA40D5E2}" type="pres">
      <dgm:prSet presAssocID="{5D6747CE-B0A3-4DD1-B22E-03E2F5D0EE3B}" presName="iconRect" presStyleLbl="node1" presStyleIdx="2" presStyleCnt="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eeting"/>
        </a:ext>
      </dgm:extLst>
    </dgm:pt>
    <dgm:pt modelId="{0B33CF3E-4D74-4464-80B8-4F0006EDA4C9}" type="pres">
      <dgm:prSet presAssocID="{5D6747CE-B0A3-4DD1-B22E-03E2F5D0EE3B}" presName="spaceRect" presStyleCnt="0"/>
      <dgm:spPr/>
    </dgm:pt>
    <dgm:pt modelId="{87C210CF-815C-4C50-8E09-C0B50170936D}" type="pres">
      <dgm:prSet presAssocID="{5D6747CE-B0A3-4DD1-B22E-03E2F5D0EE3B}" presName="textRect" presStyleLbl="revTx" presStyleIdx="2" presStyleCnt="8">
        <dgm:presLayoutVars>
          <dgm:chMax val="1"/>
          <dgm:chPref val="1"/>
        </dgm:presLayoutVars>
      </dgm:prSet>
      <dgm:spPr/>
    </dgm:pt>
    <dgm:pt modelId="{AE00EB6F-41C7-4429-836F-7AC9297A8A73}" type="pres">
      <dgm:prSet presAssocID="{B910FD12-FCD9-490A-BFA0-9A2E2EC4AC96}" presName="sibTrans" presStyleCnt="0"/>
      <dgm:spPr/>
    </dgm:pt>
    <dgm:pt modelId="{E8712E68-AD99-4E94-BA39-0028BF0223EA}" type="pres">
      <dgm:prSet presAssocID="{2FE4B8F1-730A-4418-A672-F90BE7206B31}" presName="compNode" presStyleCnt="0"/>
      <dgm:spPr/>
    </dgm:pt>
    <dgm:pt modelId="{A5424054-96D3-4086-AE85-CC48960C4207}" type="pres">
      <dgm:prSet presAssocID="{2FE4B8F1-730A-4418-A672-F90BE7206B31}" presName="iconRect" presStyleLbl="node1" presStyleIdx="3"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eacher"/>
        </a:ext>
      </dgm:extLst>
    </dgm:pt>
    <dgm:pt modelId="{1B9A1647-EEE2-4361-87DA-C3453F9F12F8}" type="pres">
      <dgm:prSet presAssocID="{2FE4B8F1-730A-4418-A672-F90BE7206B31}" presName="spaceRect" presStyleCnt="0"/>
      <dgm:spPr/>
    </dgm:pt>
    <dgm:pt modelId="{EE162E08-B871-4D50-8A1C-D2CB1E81317C}" type="pres">
      <dgm:prSet presAssocID="{2FE4B8F1-730A-4418-A672-F90BE7206B31}" presName="textRect" presStyleLbl="revTx" presStyleIdx="3" presStyleCnt="8">
        <dgm:presLayoutVars>
          <dgm:chMax val="1"/>
          <dgm:chPref val="1"/>
        </dgm:presLayoutVars>
      </dgm:prSet>
      <dgm:spPr/>
    </dgm:pt>
    <dgm:pt modelId="{3104626C-B4EA-429E-AFF3-A25166823576}" type="pres">
      <dgm:prSet presAssocID="{B2D81EDB-9CF9-4F50-82C6-D3FFDF1D2CAD}" presName="sibTrans" presStyleCnt="0"/>
      <dgm:spPr/>
    </dgm:pt>
    <dgm:pt modelId="{D7A812DE-032C-4B2B-82EF-D80311D949A3}" type="pres">
      <dgm:prSet presAssocID="{AF0BA545-F7B0-45A6-A6EA-64F4769C394A}" presName="compNode" presStyleCnt="0"/>
      <dgm:spPr/>
    </dgm:pt>
    <dgm:pt modelId="{95A4C31B-4B7D-455A-8321-F9351218CDB7}" type="pres">
      <dgm:prSet presAssocID="{AF0BA545-F7B0-45A6-A6EA-64F4769C394A}" presName="iconRect" presStyleLbl="node1" presStyleIdx="4"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omputer"/>
        </a:ext>
      </dgm:extLst>
    </dgm:pt>
    <dgm:pt modelId="{0D644D84-9391-4B19-B436-A47E8F97C0AB}" type="pres">
      <dgm:prSet presAssocID="{AF0BA545-F7B0-45A6-A6EA-64F4769C394A}" presName="spaceRect" presStyleCnt="0"/>
      <dgm:spPr/>
    </dgm:pt>
    <dgm:pt modelId="{A5BADCCF-0EDD-4BE3-BD67-3EA139B5E4D6}" type="pres">
      <dgm:prSet presAssocID="{AF0BA545-F7B0-45A6-A6EA-64F4769C394A}" presName="textRect" presStyleLbl="revTx" presStyleIdx="4" presStyleCnt="8">
        <dgm:presLayoutVars>
          <dgm:chMax val="1"/>
          <dgm:chPref val="1"/>
        </dgm:presLayoutVars>
      </dgm:prSet>
      <dgm:spPr/>
    </dgm:pt>
    <dgm:pt modelId="{A2B52584-25FF-4937-BE87-F08373C02ADA}" type="pres">
      <dgm:prSet presAssocID="{D615E9B8-76C1-4978-BF9A-DF91C94CA3DC}" presName="sibTrans" presStyleCnt="0"/>
      <dgm:spPr/>
    </dgm:pt>
    <dgm:pt modelId="{EAC31DBB-E08C-4973-AF1F-2BC1F75907D1}" type="pres">
      <dgm:prSet presAssocID="{F0E2F825-AF22-49F9-B914-52EF16C5DF0C}" presName="compNode" presStyleCnt="0"/>
      <dgm:spPr/>
    </dgm:pt>
    <dgm:pt modelId="{11D02E9F-3B32-4485-BE2E-C17CE80E8356}" type="pres">
      <dgm:prSet presAssocID="{F0E2F825-AF22-49F9-B914-52EF16C5DF0C}" presName="iconRect" presStyleLbl="node1" presStyleIdx="5" presStyleCnt="8"/>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House"/>
        </a:ext>
      </dgm:extLst>
    </dgm:pt>
    <dgm:pt modelId="{864C4A26-EB86-4AE9-8C21-F25FF71A9C86}" type="pres">
      <dgm:prSet presAssocID="{F0E2F825-AF22-49F9-B914-52EF16C5DF0C}" presName="spaceRect" presStyleCnt="0"/>
      <dgm:spPr/>
    </dgm:pt>
    <dgm:pt modelId="{2932FB28-CA84-4CA5-89C2-7B9712F521AC}" type="pres">
      <dgm:prSet presAssocID="{F0E2F825-AF22-49F9-B914-52EF16C5DF0C}" presName="textRect" presStyleLbl="revTx" presStyleIdx="5" presStyleCnt="8">
        <dgm:presLayoutVars>
          <dgm:chMax val="1"/>
          <dgm:chPref val="1"/>
        </dgm:presLayoutVars>
      </dgm:prSet>
      <dgm:spPr/>
    </dgm:pt>
    <dgm:pt modelId="{03E77679-6447-4392-AF0D-AAED443FD788}" type="pres">
      <dgm:prSet presAssocID="{474774FF-355B-4F70-AE4D-231648AE42F2}" presName="sibTrans" presStyleCnt="0"/>
      <dgm:spPr/>
    </dgm:pt>
    <dgm:pt modelId="{039DEECB-8D9E-4684-822C-058452849AF8}" type="pres">
      <dgm:prSet presAssocID="{34DC7D43-382B-4577-AAF5-24F467384741}" presName="compNode" presStyleCnt="0"/>
      <dgm:spPr/>
    </dgm:pt>
    <dgm:pt modelId="{97A285A9-FB1B-41C6-ACD9-9EAED777877C}" type="pres">
      <dgm:prSet presAssocID="{34DC7D43-382B-4577-AAF5-24F467384741}" presName="iconRect" presStyleLbl="node1" presStyleIdx="6" presStyleCnt="8"/>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Users"/>
        </a:ext>
      </dgm:extLst>
    </dgm:pt>
    <dgm:pt modelId="{E360F0C4-E3FD-44DE-8159-217C8FBAA8DF}" type="pres">
      <dgm:prSet presAssocID="{34DC7D43-382B-4577-AAF5-24F467384741}" presName="spaceRect" presStyleCnt="0"/>
      <dgm:spPr/>
    </dgm:pt>
    <dgm:pt modelId="{2BD0035D-86CF-4611-B5EA-7918C9471AA8}" type="pres">
      <dgm:prSet presAssocID="{34DC7D43-382B-4577-AAF5-24F467384741}" presName="textRect" presStyleLbl="revTx" presStyleIdx="6" presStyleCnt="8">
        <dgm:presLayoutVars>
          <dgm:chMax val="1"/>
          <dgm:chPref val="1"/>
        </dgm:presLayoutVars>
      </dgm:prSet>
      <dgm:spPr/>
    </dgm:pt>
    <dgm:pt modelId="{D317BC30-F408-44D4-90E0-C03B80FA69E1}" type="pres">
      <dgm:prSet presAssocID="{F4FDB14A-0827-4EC3-963B-8E42E5443578}" presName="sibTrans" presStyleCnt="0"/>
      <dgm:spPr/>
    </dgm:pt>
    <dgm:pt modelId="{D1B28551-C91B-405A-BB3A-C5CDF9819A7A}" type="pres">
      <dgm:prSet presAssocID="{153DBE53-C30A-4922-9023-272F90E40FF6}" presName="compNode" presStyleCnt="0"/>
      <dgm:spPr/>
    </dgm:pt>
    <dgm:pt modelId="{CD74DEE4-4AB6-4C5D-A723-9AD57C8E6B24}" type="pres">
      <dgm:prSet presAssocID="{153DBE53-C30A-4922-9023-272F90E40FF6}" presName="iconRect" presStyleLbl="node1" presStyleIdx="7" presStyleCnt="8"/>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Books on Shelf"/>
        </a:ext>
      </dgm:extLst>
    </dgm:pt>
    <dgm:pt modelId="{CA601E11-A6BE-43C6-998D-C0AFAD527175}" type="pres">
      <dgm:prSet presAssocID="{153DBE53-C30A-4922-9023-272F90E40FF6}" presName="spaceRect" presStyleCnt="0"/>
      <dgm:spPr/>
    </dgm:pt>
    <dgm:pt modelId="{D909A41B-9638-4EBF-A206-DAC505CB12C7}" type="pres">
      <dgm:prSet presAssocID="{153DBE53-C30A-4922-9023-272F90E40FF6}" presName="textRect" presStyleLbl="revTx" presStyleIdx="7" presStyleCnt="8">
        <dgm:presLayoutVars>
          <dgm:chMax val="1"/>
          <dgm:chPref val="1"/>
        </dgm:presLayoutVars>
      </dgm:prSet>
      <dgm:spPr/>
    </dgm:pt>
  </dgm:ptLst>
  <dgm:cxnLst>
    <dgm:cxn modelId="{04EA8617-A96D-4BBA-91E3-D0905809B49C}" type="presOf" srcId="{2FE4B8F1-730A-4418-A672-F90BE7206B31}" destId="{EE162E08-B871-4D50-8A1C-D2CB1E81317C}" srcOrd="0" destOrd="0" presId="urn:microsoft.com/office/officeart/2018/2/layout/IconLabelList"/>
    <dgm:cxn modelId="{A99F981B-174E-4932-9C4B-A4F006B4FA02}" srcId="{8CE66662-6F52-47C1-A29C-662E7EE9D31D}" destId="{34DC7D43-382B-4577-AAF5-24F467384741}" srcOrd="6" destOrd="0" parTransId="{4219690D-D2A4-4CD6-B46C-12EFBFBDA7C4}" sibTransId="{F4FDB14A-0827-4EC3-963B-8E42E5443578}"/>
    <dgm:cxn modelId="{F3751E2F-4BAC-456C-842A-077D9AB6639F}" srcId="{8CE66662-6F52-47C1-A29C-662E7EE9D31D}" destId="{5D6747CE-B0A3-4DD1-B22E-03E2F5D0EE3B}" srcOrd="2" destOrd="0" parTransId="{127141E0-6562-4F27-8814-DA970BF58BDC}" sibTransId="{B910FD12-FCD9-490A-BFA0-9A2E2EC4AC96}"/>
    <dgm:cxn modelId="{7C8E9239-6354-4318-AB88-54627817279B}" type="presOf" srcId="{0975A429-C571-4B43-AEE8-3D1A1CDDE2FD}" destId="{FC047F16-CE30-44C0-B961-7E839E1BD18D}" srcOrd="0" destOrd="0" presId="urn:microsoft.com/office/officeart/2018/2/layout/IconLabelList"/>
    <dgm:cxn modelId="{8E986568-6DC2-43EF-B6E5-D7590D455373}" type="presOf" srcId="{5D6747CE-B0A3-4DD1-B22E-03E2F5D0EE3B}" destId="{87C210CF-815C-4C50-8E09-C0B50170936D}" srcOrd="0" destOrd="0" presId="urn:microsoft.com/office/officeart/2018/2/layout/IconLabelList"/>
    <dgm:cxn modelId="{8D30EB4A-32B9-4722-B47F-A7C21BF17EBB}" srcId="{8CE66662-6F52-47C1-A29C-662E7EE9D31D}" destId="{AF0BA545-F7B0-45A6-A6EA-64F4769C394A}" srcOrd="4" destOrd="0" parTransId="{8D755191-EB60-4626-B7CD-91FAD0152FC0}" sibTransId="{D615E9B8-76C1-4978-BF9A-DF91C94CA3DC}"/>
    <dgm:cxn modelId="{13AE9F53-D8D2-46E2-AD1F-8EE38C1D1DBA}" srcId="{8CE66662-6F52-47C1-A29C-662E7EE9D31D}" destId="{F0E2F825-AF22-49F9-B914-52EF16C5DF0C}" srcOrd="5" destOrd="0" parTransId="{080E85C3-5544-4232-9C77-BF5AEC93E2FB}" sibTransId="{474774FF-355B-4F70-AE4D-231648AE42F2}"/>
    <dgm:cxn modelId="{782AEB55-D60D-48A1-8971-4B0B0A882A66}" srcId="{8CE66662-6F52-47C1-A29C-662E7EE9D31D}" destId="{2FE4B8F1-730A-4418-A672-F90BE7206B31}" srcOrd="3" destOrd="0" parTransId="{9E7E7019-3F1E-4D9C-BA0F-B89633C389E1}" sibTransId="{B2D81EDB-9CF9-4F50-82C6-D3FFDF1D2CAD}"/>
    <dgm:cxn modelId="{D6B0437F-B96D-42ED-95F8-2BA77DFAB6FE}" type="presOf" srcId="{AF0BA545-F7B0-45A6-A6EA-64F4769C394A}" destId="{A5BADCCF-0EDD-4BE3-BD67-3EA139B5E4D6}" srcOrd="0" destOrd="0" presId="urn:microsoft.com/office/officeart/2018/2/layout/IconLabelList"/>
    <dgm:cxn modelId="{58C7EA93-E090-4CEC-AECA-09B173D40683}" type="presOf" srcId="{34DC7D43-382B-4577-AAF5-24F467384741}" destId="{2BD0035D-86CF-4611-B5EA-7918C9471AA8}" srcOrd="0" destOrd="0" presId="urn:microsoft.com/office/officeart/2018/2/layout/IconLabelList"/>
    <dgm:cxn modelId="{11E4D2BF-2C92-4219-BFCA-EDEBC33C5129}" type="presOf" srcId="{8CE66662-6F52-47C1-A29C-662E7EE9D31D}" destId="{A212CFFA-B75C-486E-B23B-3C33C727279F}" srcOrd="0" destOrd="0" presId="urn:microsoft.com/office/officeart/2018/2/layout/IconLabelList"/>
    <dgm:cxn modelId="{122D92C8-7AF9-412C-9FAC-999113F85917}" type="presOf" srcId="{F0E2F825-AF22-49F9-B914-52EF16C5DF0C}" destId="{2932FB28-CA84-4CA5-89C2-7B9712F521AC}" srcOrd="0" destOrd="0" presId="urn:microsoft.com/office/officeart/2018/2/layout/IconLabelList"/>
    <dgm:cxn modelId="{E9EF31CD-FEAB-4124-B201-7B1DED493CE8}" srcId="{8CE66662-6F52-47C1-A29C-662E7EE9D31D}" destId="{153DBE53-C30A-4922-9023-272F90E40FF6}" srcOrd="7" destOrd="0" parTransId="{2DE052C9-D151-4B2C-82D5-121BCFD58A0B}" sibTransId="{A9B4F719-DE16-43B0-8079-838EA013A87D}"/>
    <dgm:cxn modelId="{80C893DD-6D68-4804-BE82-697A24ADC0F8}" srcId="{8CE66662-6F52-47C1-A29C-662E7EE9D31D}" destId="{6C107D8C-A067-4E0C-9A95-D11E00B1850F}" srcOrd="0" destOrd="0" parTransId="{6AD91EC3-6CC2-427A-8594-456326B15C4C}" sibTransId="{B3BB8AC5-C754-40E5-8C02-0A1AE5C7CC3B}"/>
    <dgm:cxn modelId="{89742EE2-A3C4-43DD-849F-22A5EA770AA4}" type="presOf" srcId="{153DBE53-C30A-4922-9023-272F90E40FF6}" destId="{D909A41B-9638-4EBF-A206-DAC505CB12C7}" srcOrd="0" destOrd="0" presId="urn:microsoft.com/office/officeart/2018/2/layout/IconLabelList"/>
    <dgm:cxn modelId="{3B2B3EE7-158A-4DAD-884E-CEFFC2D0A5CE}" srcId="{8CE66662-6F52-47C1-A29C-662E7EE9D31D}" destId="{0975A429-C571-4B43-AEE8-3D1A1CDDE2FD}" srcOrd="1" destOrd="0" parTransId="{E78B8EC8-E0D5-44FD-9160-41D660CE0440}" sibTransId="{6E07657F-BD23-454D-A914-DAA7F05D9EC8}"/>
    <dgm:cxn modelId="{4DA2E8EE-F416-4193-9F47-10C28D03209F}" type="presOf" srcId="{6C107D8C-A067-4E0C-9A95-D11E00B1850F}" destId="{183333F8-7287-4263-AB18-AE39080E615C}" srcOrd="0" destOrd="0" presId="urn:microsoft.com/office/officeart/2018/2/layout/IconLabelList"/>
    <dgm:cxn modelId="{325155A1-8351-49E5-8F16-6B81450C4044}" type="presParOf" srcId="{A212CFFA-B75C-486E-B23B-3C33C727279F}" destId="{9F330D31-B4A5-4EB4-B84B-59D0C781769B}" srcOrd="0" destOrd="0" presId="urn:microsoft.com/office/officeart/2018/2/layout/IconLabelList"/>
    <dgm:cxn modelId="{BB2410FB-0896-4319-A387-4025D5EE350B}" type="presParOf" srcId="{9F330D31-B4A5-4EB4-B84B-59D0C781769B}" destId="{BA5089BB-627C-4642-886D-15579E4E2A11}" srcOrd="0" destOrd="0" presId="urn:microsoft.com/office/officeart/2018/2/layout/IconLabelList"/>
    <dgm:cxn modelId="{8E853C4D-BBC5-4E48-9C01-856870CB8ACA}" type="presParOf" srcId="{9F330D31-B4A5-4EB4-B84B-59D0C781769B}" destId="{2BE05A50-0093-4A8F-8C9C-BBE96524C65D}" srcOrd="1" destOrd="0" presId="urn:microsoft.com/office/officeart/2018/2/layout/IconLabelList"/>
    <dgm:cxn modelId="{F01C18C2-0C6F-4DF0-82A3-9D49FA2E3C69}" type="presParOf" srcId="{9F330D31-B4A5-4EB4-B84B-59D0C781769B}" destId="{183333F8-7287-4263-AB18-AE39080E615C}" srcOrd="2" destOrd="0" presId="urn:microsoft.com/office/officeart/2018/2/layout/IconLabelList"/>
    <dgm:cxn modelId="{90FAD98F-4484-485D-BA7E-A31587EBD7CF}" type="presParOf" srcId="{A212CFFA-B75C-486E-B23B-3C33C727279F}" destId="{B823C220-B439-4B51-A736-2AF53BF0D4C1}" srcOrd="1" destOrd="0" presId="urn:microsoft.com/office/officeart/2018/2/layout/IconLabelList"/>
    <dgm:cxn modelId="{C206BA80-5E04-40C9-B10D-41910AD96A1F}" type="presParOf" srcId="{A212CFFA-B75C-486E-B23B-3C33C727279F}" destId="{B5EF013A-592D-4C89-9906-8F02AC3C4C79}" srcOrd="2" destOrd="0" presId="urn:microsoft.com/office/officeart/2018/2/layout/IconLabelList"/>
    <dgm:cxn modelId="{E4118925-2E75-4CA7-A138-48065C62DDA0}" type="presParOf" srcId="{B5EF013A-592D-4C89-9906-8F02AC3C4C79}" destId="{F5052ADD-99FB-4B06-A416-E33B5B6001C0}" srcOrd="0" destOrd="0" presId="urn:microsoft.com/office/officeart/2018/2/layout/IconLabelList"/>
    <dgm:cxn modelId="{3896A1C8-7850-4272-A18F-12966726320A}" type="presParOf" srcId="{B5EF013A-592D-4C89-9906-8F02AC3C4C79}" destId="{5ECC82EC-A089-4443-8673-BF05144B4CDF}" srcOrd="1" destOrd="0" presId="urn:microsoft.com/office/officeart/2018/2/layout/IconLabelList"/>
    <dgm:cxn modelId="{165CEE1F-D07E-4D33-AC78-5A742468A08D}" type="presParOf" srcId="{B5EF013A-592D-4C89-9906-8F02AC3C4C79}" destId="{FC047F16-CE30-44C0-B961-7E839E1BD18D}" srcOrd="2" destOrd="0" presId="urn:microsoft.com/office/officeart/2018/2/layout/IconLabelList"/>
    <dgm:cxn modelId="{ED2A1D5D-7F64-44A8-B8A1-678250538ADE}" type="presParOf" srcId="{A212CFFA-B75C-486E-B23B-3C33C727279F}" destId="{49174C9C-9DB5-41D3-9E1C-F74F6FF3F72C}" srcOrd="3" destOrd="0" presId="urn:microsoft.com/office/officeart/2018/2/layout/IconLabelList"/>
    <dgm:cxn modelId="{AD376F67-D6F2-4825-8D41-1EA6E607F0F0}" type="presParOf" srcId="{A212CFFA-B75C-486E-B23B-3C33C727279F}" destId="{FCE3A758-EBF5-458C-AF60-079EBB325BDB}" srcOrd="4" destOrd="0" presId="urn:microsoft.com/office/officeart/2018/2/layout/IconLabelList"/>
    <dgm:cxn modelId="{7F817B38-DB84-47A6-8381-5E6D35AAC032}" type="presParOf" srcId="{FCE3A758-EBF5-458C-AF60-079EBB325BDB}" destId="{AE7EA302-D723-475E-A976-CC1CBA40D5E2}" srcOrd="0" destOrd="0" presId="urn:microsoft.com/office/officeart/2018/2/layout/IconLabelList"/>
    <dgm:cxn modelId="{C6F2A1AF-0875-46B5-A63E-F8221F561BB2}" type="presParOf" srcId="{FCE3A758-EBF5-458C-AF60-079EBB325BDB}" destId="{0B33CF3E-4D74-4464-80B8-4F0006EDA4C9}" srcOrd="1" destOrd="0" presId="urn:microsoft.com/office/officeart/2018/2/layout/IconLabelList"/>
    <dgm:cxn modelId="{ECB24916-0B82-45D6-A646-CF33EFF6C3BB}" type="presParOf" srcId="{FCE3A758-EBF5-458C-AF60-079EBB325BDB}" destId="{87C210CF-815C-4C50-8E09-C0B50170936D}" srcOrd="2" destOrd="0" presId="urn:microsoft.com/office/officeart/2018/2/layout/IconLabelList"/>
    <dgm:cxn modelId="{9B0B0DE5-3F7A-482D-95EC-666ABA108B3B}" type="presParOf" srcId="{A212CFFA-B75C-486E-B23B-3C33C727279F}" destId="{AE00EB6F-41C7-4429-836F-7AC9297A8A73}" srcOrd="5" destOrd="0" presId="urn:microsoft.com/office/officeart/2018/2/layout/IconLabelList"/>
    <dgm:cxn modelId="{1C306C8A-2363-447B-B4F9-E49183DBB9B0}" type="presParOf" srcId="{A212CFFA-B75C-486E-B23B-3C33C727279F}" destId="{E8712E68-AD99-4E94-BA39-0028BF0223EA}" srcOrd="6" destOrd="0" presId="urn:microsoft.com/office/officeart/2018/2/layout/IconLabelList"/>
    <dgm:cxn modelId="{30C0277D-53AF-4A66-9D80-BBEC8C14E3E9}" type="presParOf" srcId="{E8712E68-AD99-4E94-BA39-0028BF0223EA}" destId="{A5424054-96D3-4086-AE85-CC48960C4207}" srcOrd="0" destOrd="0" presId="urn:microsoft.com/office/officeart/2018/2/layout/IconLabelList"/>
    <dgm:cxn modelId="{7A79548C-B47C-4805-BD21-C6F1671689FC}" type="presParOf" srcId="{E8712E68-AD99-4E94-BA39-0028BF0223EA}" destId="{1B9A1647-EEE2-4361-87DA-C3453F9F12F8}" srcOrd="1" destOrd="0" presId="urn:microsoft.com/office/officeart/2018/2/layout/IconLabelList"/>
    <dgm:cxn modelId="{856C5BFF-D792-4894-814D-F7E5AD29C9EE}" type="presParOf" srcId="{E8712E68-AD99-4E94-BA39-0028BF0223EA}" destId="{EE162E08-B871-4D50-8A1C-D2CB1E81317C}" srcOrd="2" destOrd="0" presId="urn:microsoft.com/office/officeart/2018/2/layout/IconLabelList"/>
    <dgm:cxn modelId="{C3946F53-618A-412C-8E10-3082A21E5E01}" type="presParOf" srcId="{A212CFFA-B75C-486E-B23B-3C33C727279F}" destId="{3104626C-B4EA-429E-AFF3-A25166823576}" srcOrd="7" destOrd="0" presId="urn:microsoft.com/office/officeart/2018/2/layout/IconLabelList"/>
    <dgm:cxn modelId="{3B6B6A10-8F8D-442F-92BC-F127A6E44787}" type="presParOf" srcId="{A212CFFA-B75C-486E-B23B-3C33C727279F}" destId="{D7A812DE-032C-4B2B-82EF-D80311D949A3}" srcOrd="8" destOrd="0" presId="urn:microsoft.com/office/officeart/2018/2/layout/IconLabelList"/>
    <dgm:cxn modelId="{8905D820-3DA4-4E3C-988E-B42BE8D0911A}" type="presParOf" srcId="{D7A812DE-032C-4B2B-82EF-D80311D949A3}" destId="{95A4C31B-4B7D-455A-8321-F9351218CDB7}" srcOrd="0" destOrd="0" presId="urn:microsoft.com/office/officeart/2018/2/layout/IconLabelList"/>
    <dgm:cxn modelId="{3B99E255-A895-48A1-8E88-C06ABC08E659}" type="presParOf" srcId="{D7A812DE-032C-4B2B-82EF-D80311D949A3}" destId="{0D644D84-9391-4B19-B436-A47E8F97C0AB}" srcOrd="1" destOrd="0" presId="urn:microsoft.com/office/officeart/2018/2/layout/IconLabelList"/>
    <dgm:cxn modelId="{1B8F6EDA-2D02-4437-801D-1B321A56BF8B}" type="presParOf" srcId="{D7A812DE-032C-4B2B-82EF-D80311D949A3}" destId="{A5BADCCF-0EDD-4BE3-BD67-3EA139B5E4D6}" srcOrd="2" destOrd="0" presId="urn:microsoft.com/office/officeart/2018/2/layout/IconLabelList"/>
    <dgm:cxn modelId="{549E388C-088D-4290-96FE-F55CE5E456A8}" type="presParOf" srcId="{A212CFFA-B75C-486E-B23B-3C33C727279F}" destId="{A2B52584-25FF-4937-BE87-F08373C02ADA}" srcOrd="9" destOrd="0" presId="urn:microsoft.com/office/officeart/2018/2/layout/IconLabelList"/>
    <dgm:cxn modelId="{7A2A1548-103B-4794-8B86-604CE2CFDBB9}" type="presParOf" srcId="{A212CFFA-B75C-486E-B23B-3C33C727279F}" destId="{EAC31DBB-E08C-4973-AF1F-2BC1F75907D1}" srcOrd="10" destOrd="0" presId="urn:microsoft.com/office/officeart/2018/2/layout/IconLabelList"/>
    <dgm:cxn modelId="{6F2DD689-E3EA-4476-B6D9-D5BA3CE651DC}" type="presParOf" srcId="{EAC31DBB-E08C-4973-AF1F-2BC1F75907D1}" destId="{11D02E9F-3B32-4485-BE2E-C17CE80E8356}" srcOrd="0" destOrd="0" presId="urn:microsoft.com/office/officeart/2018/2/layout/IconLabelList"/>
    <dgm:cxn modelId="{A58B6A72-236D-4711-98B8-61A5846E710D}" type="presParOf" srcId="{EAC31DBB-E08C-4973-AF1F-2BC1F75907D1}" destId="{864C4A26-EB86-4AE9-8C21-F25FF71A9C86}" srcOrd="1" destOrd="0" presId="urn:microsoft.com/office/officeart/2018/2/layout/IconLabelList"/>
    <dgm:cxn modelId="{C85357B8-2D16-4DE3-B526-1813817BAD2E}" type="presParOf" srcId="{EAC31DBB-E08C-4973-AF1F-2BC1F75907D1}" destId="{2932FB28-CA84-4CA5-89C2-7B9712F521AC}" srcOrd="2" destOrd="0" presId="urn:microsoft.com/office/officeart/2018/2/layout/IconLabelList"/>
    <dgm:cxn modelId="{476BB8A2-CB09-4F8A-89F4-6D25F38115C9}" type="presParOf" srcId="{A212CFFA-B75C-486E-B23B-3C33C727279F}" destId="{03E77679-6447-4392-AF0D-AAED443FD788}" srcOrd="11" destOrd="0" presId="urn:microsoft.com/office/officeart/2018/2/layout/IconLabelList"/>
    <dgm:cxn modelId="{B7897465-73C8-4833-9B22-66F8705D5840}" type="presParOf" srcId="{A212CFFA-B75C-486E-B23B-3C33C727279F}" destId="{039DEECB-8D9E-4684-822C-058452849AF8}" srcOrd="12" destOrd="0" presId="urn:microsoft.com/office/officeart/2018/2/layout/IconLabelList"/>
    <dgm:cxn modelId="{2F543CC7-0D26-42E1-88C2-B48C75645880}" type="presParOf" srcId="{039DEECB-8D9E-4684-822C-058452849AF8}" destId="{97A285A9-FB1B-41C6-ACD9-9EAED777877C}" srcOrd="0" destOrd="0" presId="urn:microsoft.com/office/officeart/2018/2/layout/IconLabelList"/>
    <dgm:cxn modelId="{4CC6A4C1-D139-4A40-B235-55B03C4FF378}" type="presParOf" srcId="{039DEECB-8D9E-4684-822C-058452849AF8}" destId="{E360F0C4-E3FD-44DE-8159-217C8FBAA8DF}" srcOrd="1" destOrd="0" presId="urn:microsoft.com/office/officeart/2018/2/layout/IconLabelList"/>
    <dgm:cxn modelId="{E9D37026-4338-4B52-8BA6-F5F36F54B1C1}" type="presParOf" srcId="{039DEECB-8D9E-4684-822C-058452849AF8}" destId="{2BD0035D-86CF-4611-B5EA-7918C9471AA8}" srcOrd="2" destOrd="0" presId="urn:microsoft.com/office/officeart/2018/2/layout/IconLabelList"/>
    <dgm:cxn modelId="{A7067A55-9870-4D1D-A30E-394B97BE44C5}" type="presParOf" srcId="{A212CFFA-B75C-486E-B23B-3C33C727279F}" destId="{D317BC30-F408-44D4-90E0-C03B80FA69E1}" srcOrd="13" destOrd="0" presId="urn:microsoft.com/office/officeart/2018/2/layout/IconLabelList"/>
    <dgm:cxn modelId="{18289BCA-4C2C-48C0-924F-5F9CEE3A6A32}" type="presParOf" srcId="{A212CFFA-B75C-486E-B23B-3C33C727279F}" destId="{D1B28551-C91B-405A-BB3A-C5CDF9819A7A}" srcOrd="14" destOrd="0" presId="urn:microsoft.com/office/officeart/2018/2/layout/IconLabelList"/>
    <dgm:cxn modelId="{A11FFCD8-C342-43A0-AC1D-7B24379FC284}" type="presParOf" srcId="{D1B28551-C91B-405A-BB3A-C5CDF9819A7A}" destId="{CD74DEE4-4AB6-4C5D-A723-9AD57C8E6B24}" srcOrd="0" destOrd="0" presId="urn:microsoft.com/office/officeart/2018/2/layout/IconLabelList"/>
    <dgm:cxn modelId="{1D76FACE-18B3-4E4C-847C-11272EE15369}" type="presParOf" srcId="{D1B28551-C91B-405A-BB3A-C5CDF9819A7A}" destId="{CA601E11-A6BE-43C6-998D-C0AFAD527175}" srcOrd="1" destOrd="0" presId="urn:microsoft.com/office/officeart/2018/2/layout/IconLabelList"/>
    <dgm:cxn modelId="{002FA435-CF60-4E49-B997-FBA24059C216}" type="presParOf" srcId="{D1B28551-C91B-405A-BB3A-C5CDF9819A7A}" destId="{D909A41B-9638-4EBF-A206-DAC505CB12C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47E2AA-CBB5-4673-B72A-E1194E765127}"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F9CD5633-D061-406C-BA5F-11B0B3D3B6BD}">
      <dgm:prSet/>
      <dgm:spPr/>
      <dgm:t>
        <a:bodyPr/>
        <a:lstStyle/>
        <a:p>
          <a:r>
            <a:rPr lang="en-US" b="1"/>
            <a:t>Permanent Supportive Housing </a:t>
          </a:r>
          <a:endParaRPr lang="en-US"/>
        </a:p>
      </dgm:t>
    </dgm:pt>
    <dgm:pt modelId="{61C3DA03-C514-43EA-A184-F406D5015CDA}" type="parTrans" cxnId="{CA9C1544-069C-4ACB-AA92-2C6E26B3CAB7}">
      <dgm:prSet/>
      <dgm:spPr/>
      <dgm:t>
        <a:bodyPr/>
        <a:lstStyle/>
        <a:p>
          <a:endParaRPr lang="en-US"/>
        </a:p>
      </dgm:t>
    </dgm:pt>
    <dgm:pt modelId="{6D6FB75E-A8C2-472B-A675-E579FF7D3B2F}" type="sibTrans" cxnId="{CA9C1544-069C-4ACB-AA92-2C6E26B3CAB7}">
      <dgm:prSet/>
      <dgm:spPr/>
      <dgm:t>
        <a:bodyPr/>
        <a:lstStyle/>
        <a:p>
          <a:endParaRPr lang="en-US"/>
        </a:p>
      </dgm:t>
    </dgm:pt>
    <dgm:pt modelId="{9B670310-F38A-4661-9770-F10B2AA6F722}">
      <dgm:prSet/>
      <dgm:spPr/>
      <dgm:t>
        <a:bodyPr/>
        <a:lstStyle/>
        <a:p>
          <a:r>
            <a:rPr lang="en-US"/>
            <a:t>Designed for households experiencing chronic homelessness (living on the street or in emergency shelter for one year or longer and with a diagnosed permanent disability).</a:t>
          </a:r>
        </a:p>
      </dgm:t>
    </dgm:pt>
    <dgm:pt modelId="{257CC694-C55C-4774-B542-02B150D602A7}" type="parTrans" cxnId="{45847E60-AB3A-4163-A5C2-A2CEF6FFDEA7}">
      <dgm:prSet/>
      <dgm:spPr/>
      <dgm:t>
        <a:bodyPr/>
        <a:lstStyle/>
        <a:p>
          <a:endParaRPr lang="en-US"/>
        </a:p>
      </dgm:t>
    </dgm:pt>
    <dgm:pt modelId="{EA481565-A7BD-4B3F-8CBF-24EEBC866DC4}" type="sibTrans" cxnId="{45847E60-AB3A-4163-A5C2-A2CEF6FFDEA7}">
      <dgm:prSet/>
      <dgm:spPr/>
      <dgm:t>
        <a:bodyPr/>
        <a:lstStyle/>
        <a:p>
          <a:endParaRPr lang="en-US"/>
        </a:p>
      </dgm:t>
    </dgm:pt>
    <dgm:pt modelId="{78103970-0BE3-4A1D-92F7-963B6F96FD13}">
      <dgm:prSet/>
      <dgm:spPr/>
      <dgm:t>
        <a:bodyPr/>
        <a:lstStyle/>
        <a:p>
          <a:r>
            <a:rPr lang="en-US"/>
            <a:t>Rental subsidy where the lease in the provider’s name and households pays 30% of their income towards rent.</a:t>
          </a:r>
        </a:p>
      </dgm:t>
    </dgm:pt>
    <dgm:pt modelId="{F6D126B0-1EEF-437C-AB3A-04C20FE5C54E}" type="parTrans" cxnId="{24D4D800-8C4D-46EF-BD6B-A576AD557608}">
      <dgm:prSet/>
      <dgm:spPr/>
      <dgm:t>
        <a:bodyPr/>
        <a:lstStyle/>
        <a:p>
          <a:endParaRPr lang="en-US"/>
        </a:p>
      </dgm:t>
    </dgm:pt>
    <dgm:pt modelId="{9583259D-7BEA-428E-8B61-4A85B4E20A1B}" type="sibTrans" cxnId="{24D4D800-8C4D-46EF-BD6B-A576AD557608}">
      <dgm:prSet/>
      <dgm:spPr/>
      <dgm:t>
        <a:bodyPr/>
        <a:lstStyle/>
        <a:p>
          <a:endParaRPr lang="en-US"/>
        </a:p>
      </dgm:t>
    </dgm:pt>
    <dgm:pt modelId="{BDD5ED5A-DFE4-40EA-86A3-7A399368FBEB}">
      <dgm:prSet/>
      <dgm:spPr/>
      <dgm:t>
        <a:bodyPr/>
        <a:lstStyle/>
        <a:p>
          <a:r>
            <a:rPr lang="en-US"/>
            <a:t>Ongoing support services available to obtain and maintain housing. </a:t>
          </a:r>
        </a:p>
      </dgm:t>
    </dgm:pt>
    <dgm:pt modelId="{973429E3-5E1B-45B6-82A6-D7B5C1442C75}" type="parTrans" cxnId="{305327EA-1CCA-49FB-A353-F8F1D1D2F6C3}">
      <dgm:prSet/>
      <dgm:spPr/>
      <dgm:t>
        <a:bodyPr/>
        <a:lstStyle/>
        <a:p>
          <a:endParaRPr lang="en-US"/>
        </a:p>
      </dgm:t>
    </dgm:pt>
    <dgm:pt modelId="{11D21160-4787-4829-A610-E83EC7626688}" type="sibTrans" cxnId="{305327EA-1CCA-49FB-A353-F8F1D1D2F6C3}">
      <dgm:prSet/>
      <dgm:spPr/>
      <dgm:t>
        <a:bodyPr/>
        <a:lstStyle/>
        <a:p>
          <a:endParaRPr lang="en-US"/>
        </a:p>
      </dgm:t>
    </dgm:pt>
    <dgm:pt modelId="{5201A9FE-B926-4BBE-96C2-58073C8FA902}">
      <dgm:prSet/>
      <dgm:spPr/>
      <dgm:t>
        <a:bodyPr/>
        <a:lstStyle/>
        <a:p>
          <a:r>
            <a:rPr lang="en-US"/>
            <a:t>Program duration is for as long as the household remains eligible and continues to need ongoing support services. </a:t>
          </a:r>
        </a:p>
      </dgm:t>
    </dgm:pt>
    <dgm:pt modelId="{6953D012-39F0-4253-A449-25D036275DD5}" type="parTrans" cxnId="{EF1C9EE0-8EEF-4ECE-8716-A8BAF0B8B143}">
      <dgm:prSet/>
      <dgm:spPr/>
      <dgm:t>
        <a:bodyPr/>
        <a:lstStyle/>
        <a:p>
          <a:endParaRPr lang="en-US"/>
        </a:p>
      </dgm:t>
    </dgm:pt>
    <dgm:pt modelId="{B57EA7A6-CF02-476A-9671-EFE27D91EEE3}" type="sibTrans" cxnId="{EF1C9EE0-8EEF-4ECE-8716-A8BAF0B8B143}">
      <dgm:prSet/>
      <dgm:spPr/>
      <dgm:t>
        <a:bodyPr/>
        <a:lstStyle/>
        <a:p>
          <a:endParaRPr lang="en-US"/>
        </a:p>
      </dgm:t>
    </dgm:pt>
    <dgm:pt modelId="{AECB098D-3E38-4069-92B4-8A1E0BEAD6AF}">
      <dgm:prSet/>
      <dgm:spPr/>
      <dgm:t>
        <a:bodyPr/>
        <a:lstStyle/>
        <a:p>
          <a:r>
            <a:rPr lang="en-US"/>
            <a:t>CoC Bonus or Reallocation funds. </a:t>
          </a:r>
        </a:p>
      </dgm:t>
    </dgm:pt>
    <dgm:pt modelId="{4A044B6B-893E-451C-A161-24DB5E905C80}" type="parTrans" cxnId="{6FAB04E0-88B6-44EC-8F49-C1DF86DFEC0E}">
      <dgm:prSet/>
      <dgm:spPr/>
      <dgm:t>
        <a:bodyPr/>
        <a:lstStyle/>
        <a:p>
          <a:endParaRPr lang="en-US"/>
        </a:p>
      </dgm:t>
    </dgm:pt>
    <dgm:pt modelId="{F86179AB-82A6-4ACD-8EE1-C0E6475DBBD9}" type="sibTrans" cxnId="{6FAB04E0-88B6-44EC-8F49-C1DF86DFEC0E}">
      <dgm:prSet/>
      <dgm:spPr/>
      <dgm:t>
        <a:bodyPr/>
        <a:lstStyle/>
        <a:p>
          <a:endParaRPr lang="en-US"/>
        </a:p>
      </dgm:t>
    </dgm:pt>
    <dgm:pt modelId="{B67FBC4B-D30E-4BD6-8B31-A7D4052B3456}" type="pres">
      <dgm:prSet presAssocID="{0C47E2AA-CBB5-4673-B72A-E1194E765127}" presName="linear" presStyleCnt="0">
        <dgm:presLayoutVars>
          <dgm:animLvl val="lvl"/>
          <dgm:resizeHandles val="exact"/>
        </dgm:presLayoutVars>
      </dgm:prSet>
      <dgm:spPr/>
    </dgm:pt>
    <dgm:pt modelId="{EBFF6E41-72A7-438E-B52F-2ACAA618DBC7}" type="pres">
      <dgm:prSet presAssocID="{F9CD5633-D061-406C-BA5F-11B0B3D3B6BD}" presName="parentText" presStyleLbl="node1" presStyleIdx="0" presStyleCnt="6">
        <dgm:presLayoutVars>
          <dgm:chMax val="0"/>
          <dgm:bulletEnabled val="1"/>
        </dgm:presLayoutVars>
      </dgm:prSet>
      <dgm:spPr/>
    </dgm:pt>
    <dgm:pt modelId="{DB0A853F-41AF-4905-9663-F1BE6BE0B2D9}" type="pres">
      <dgm:prSet presAssocID="{6D6FB75E-A8C2-472B-A675-E579FF7D3B2F}" presName="spacer" presStyleCnt="0"/>
      <dgm:spPr/>
    </dgm:pt>
    <dgm:pt modelId="{06B1ABCE-DE37-4034-83D4-5ED37A3BAB5F}" type="pres">
      <dgm:prSet presAssocID="{9B670310-F38A-4661-9770-F10B2AA6F722}" presName="parentText" presStyleLbl="node1" presStyleIdx="1" presStyleCnt="6">
        <dgm:presLayoutVars>
          <dgm:chMax val="0"/>
          <dgm:bulletEnabled val="1"/>
        </dgm:presLayoutVars>
      </dgm:prSet>
      <dgm:spPr/>
    </dgm:pt>
    <dgm:pt modelId="{2E49F5CF-F209-4A60-A192-5A7F4BE1A04E}" type="pres">
      <dgm:prSet presAssocID="{EA481565-A7BD-4B3F-8CBF-24EEBC866DC4}" presName="spacer" presStyleCnt="0"/>
      <dgm:spPr/>
    </dgm:pt>
    <dgm:pt modelId="{84CF6310-DC1E-42A3-A09B-72FBED9F64BB}" type="pres">
      <dgm:prSet presAssocID="{78103970-0BE3-4A1D-92F7-963B6F96FD13}" presName="parentText" presStyleLbl="node1" presStyleIdx="2" presStyleCnt="6">
        <dgm:presLayoutVars>
          <dgm:chMax val="0"/>
          <dgm:bulletEnabled val="1"/>
        </dgm:presLayoutVars>
      </dgm:prSet>
      <dgm:spPr/>
    </dgm:pt>
    <dgm:pt modelId="{45937881-5642-4B05-A7A1-FBDBBF018CF0}" type="pres">
      <dgm:prSet presAssocID="{9583259D-7BEA-428E-8B61-4A85B4E20A1B}" presName="spacer" presStyleCnt="0"/>
      <dgm:spPr/>
    </dgm:pt>
    <dgm:pt modelId="{390AAC58-2248-4118-BD36-3275CC0EC191}" type="pres">
      <dgm:prSet presAssocID="{BDD5ED5A-DFE4-40EA-86A3-7A399368FBEB}" presName="parentText" presStyleLbl="node1" presStyleIdx="3" presStyleCnt="6">
        <dgm:presLayoutVars>
          <dgm:chMax val="0"/>
          <dgm:bulletEnabled val="1"/>
        </dgm:presLayoutVars>
      </dgm:prSet>
      <dgm:spPr/>
    </dgm:pt>
    <dgm:pt modelId="{71707274-DA29-4697-AF6A-98B2F5A4D337}" type="pres">
      <dgm:prSet presAssocID="{11D21160-4787-4829-A610-E83EC7626688}" presName="spacer" presStyleCnt="0"/>
      <dgm:spPr/>
    </dgm:pt>
    <dgm:pt modelId="{D52D6D6D-DD0B-4EDD-976A-2A8133B06373}" type="pres">
      <dgm:prSet presAssocID="{5201A9FE-B926-4BBE-96C2-58073C8FA902}" presName="parentText" presStyleLbl="node1" presStyleIdx="4" presStyleCnt="6">
        <dgm:presLayoutVars>
          <dgm:chMax val="0"/>
          <dgm:bulletEnabled val="1"/>
        </dgm:presLayoutVars>
      </dgm:prSet>
      <dgm:spPr/>
    </dgm:pt>
    <dgm:pt modelId="{3934922A-20D7-4D9E-BBA6-BE073623670A}" type="pres">
      <dgm:prSet presAssocID="{B57EA7A6-CF02-476A-9671-EFE27D91EEE3}" presName="spacer" presStyleCnt="0"/>
      <dgm:spPr/>
    </dgm:pt>
    <dgm:pt modelId="{56697DC9-E8C0-4CFB-B842-967434A1D377}" type="pres">
      <dgm:prSet presAssocID="{AECB098D-3E38-4069-92B4-8A1E0BEAD6AF}" presName="parentText" presStyleLbl="node1" presStyleIdx="5" presStyleCnt="6">
        <dgm:presLayoutVars>
          <dgm:chMax val="0"/>
          <dgm:bulletEnabled val="1"/>
        </dgm:presLayoutVars>
      </dgm:prSet>
      <dgm:spPr/>
    </dgm:pt>
  </dgm:ptLst>
  <dgm:cxnLst>
    <dgm:cxn modelId="{24D4D800-8C4D-46EF-BD6B-A576AD557608}" srcId="{0C47E2AA-CBB5-4673-B72A-E1194E765127}" destId="{78103970-0BE3-4A1D-92F7-963B6F96FD13}" srcOrd="2" destOrd="0" parTransId="{F6D126B0-1EEF-437C-AB3A-04C20FE5C54E}" sibTransId="{9583259D-7BEA-428E-8B61-4A85B4E20A1B}"/>
    <dgm:cxn modelId="{55F1FC04-000F-474D-A4F9-506D6D44C177}" type="presOf" srcId="{5201A9FE-B926-4BBE-96C2-58073C8FA902}" destId="{D52D6D6D-DD0B-4EDD-976A-2A8133B06373}" srcOrd="0" destOrd="0" presId="urn:microsoft.com/office/officeart/2005/8/layout/vList2"/>
    <dgm:cxn modelId="{DC8DC131-B903-4E51-B614-B29CE7917C12}" type="presOf" srcId="{F9CD5633-D061-406C-BA5F-11B0B3D3B6BD}" destId="{EBFF6E41-72A7-438E-B52F-2ACAA618DBC7}" srcOrd="0" destOrd="0" presId="urn:microsoft.com/office/officeart/2005/8/layout/vList2"/>
    <dgm:cxn modelId="{B7CF063A-E488-401E-9EC4-9E2E754D044D}" type="presOf" srcId="{BDD5ED5A-DFE4-40EA-86A3-7A399368FBEB}" destId="{390AAC58-2248-4118-BD36-3275CC0EC191}" srcOrd="0" destOrd="0" presId="urn:microsoft.com/office/officeart/2005/8/layout/vList2"/>
    <dgm:cxn modelId="{2A23DE3D-2E69-4EFA-A1A2-24269C6361C7}" type="presOf" srcId="{AECB098D-3E38-4069-92B4-8A1E0BEAD6AF}" destId="{56697DC9-E8C0-4CFB-B842-967434A1D377}" srcOrd="0" destOrd="0" presId="urn:microsoft.com/office/officeart/2005/8/layout/vList2"/>
    <dgm:cxn modelId="{45847E60-AB3A-4163-A5C2-A2CEF6FFDEA7}" srcId="{0C47E2AA-CBB5-4673-B72A-E1194E765127}" destId="{9B670310-F38A-4661-9770-F10B2AA6F722}" srcOrd="1" destOrd="0" parTransId="{257CC694-C55C-4774-B542-02B150D602A7}" sibTransId="{EA481565-A7BD-4B3F-8CBF-24EEBC866DC4}"/>
    <dgm:cxn modelId="{CA9C1544-069C-4ACB-AA92-2C6E26B3CAB7}" srcId="{0C47E2AA-CBB5-4673-B72A-E1194E765127}" destId="{F9CD5633-D061-406C-BA5F-11B0B3D3B6BD}" srcOrd="0" destOrd="0" parTransId="{61C3DA03-C514-43EA-A184-F406D5015CDA}" sibTransId="{6D6FB75E-A8C2-472B-A675-E579FF7D3B2F}"/>
    <dgm:cxn modelId="{8A118A84-AFC4-4DAA-AF3B-50F949CEA67E}" type="presOf" srcId="{9B670310-F38A-4661-9770-F10B2AA6F722}" destId="{06B1ABCE-DE37-4034-83D4-5ED37A3BAB5F}" srcOrd="0" destOrd="0" presId="urn:microsoft.com/office/officeart/2005/8/layout/vList2"/>
    <dgm:cxn modelId="{888C5DBF-E5CF-4AC9-A7E5-063EE12E5367}" type="presOf" srcId="{0C47E2AA-CBB5-4673-B72A-E1194E765127}" destId="{B67FBC4B-D30E-4BD6-8B31-A7D4052B3456}" srcOrd="0" destOrd="0" presId="urn:microsoft.com/office/officeart/2005/8/layout/vList2"/>
    <dgm:cxn modelId="{FAD3ADD6-D7C6-49DD-B0DC-219FD181EF95}" type="presOf" srcId="{78103970-0BE3-4A1D-92F7-963B6F96FD13}" destId="{84CF6310-DC1E-42A3-A09B-72FBED9F64BB}" srcOrd="0" destOrd="0" presId="urn:microsoft.com/office/officeart/2005/8/layout/vList2"/>
    <dgm:cxn modelId="{6FAB04E0-88B6-44EC-8F49-C1DF86DFEC0E}" srcId="{0C47E2AA-CBB5-4673-B72A-E1194E765127}" destId="{AECB098D-3E38-4069-92B4-8A1E0BEAD6AF}" srcOrd="5" destOrd="0" parTransId="{4A044B6B-893E-451C-A161-24DB5E905C80}" sibTransId="{F86179AB-82A6-4ACD-8EE1-C0E6475DBBD9}"/>
    <dgm:cxn modelId="{EF1C9EE0-8EEF-4ECE-8716-A8BAF0B8B143}" srcId="{0C47E2AA-CBB5-4673-B72A-E1194E765127}" destId="{5201A9FE-B926-4BBE-96C2-58073C8FA902}" srcOrd="4" destOrd="0" parTransId="{6953D012-39F0-4253-A449-25D036275DD5}" sibTransId="{B57EA7A6-CF02-476A-9671-EFE27D91EEE3}"/>
    <dgm:cxn modelId="{305327EA-1CCA-49FB-A353-F8F1D1D2F6C3}" srcId="{0C47E2AA-CBB5-4673-B72A-E1194E765127}" destId="{BDD5ED5A-DFE4-40EA-86A3-7A399368FBEB}" srcOrd="3" destOrd="0" parTransId="{973429E3-5E1B-45B6-82A6-D7B5C1442C75}" sibTransId="{11D21160-4787-4829-A610-E83EC7626688}"/>
    <dgm:cxn modelId="{C3381F35-2067-422B-9AEA-EE2F6242866A}" type="presParOf" srcId="{B67FBC4B-D30E-4BD6-8B31-A7D4052B3456}" destId="{EBFF6E41-72A7-438E-B52F-2ACAA618DBC7}" srcOrd="0" destOrd="0" presId="urn:microsoft.com/office/officeart/2005/8/layout/vList2"/>
    <dgm:cxn modelId="{35391CAD-05BB-42D0-9A6F-F23FFB58EB80}" type="presParOf" srcId="{B67FBC4B-D30E-4BD6-8B31-A7D4052B3456}" destId="{DB0A853F-41AF-4905-9663-F1BE6BE0B2D9}" srcOrd="1" destOrd="0" presId="urn:microsoft.com/office/officeart/2005/8/layout/vList2"/>
    <dgm:cxn modelId="{624DAF92-1EA3-4CA5-B7A6-FEEEA5F30847}" type="presParOf" srcId="{B67FBC4B-D30E-4BD6-8B31-A7D4052B3456}" destId="{06B1ABCE-DE37-4034-83D4-5ED37A3BAB5F}" srcOrd="2" destOrd="0" presId="urn:microsoft.com/office/officeart/2005/8/layout/vList2"/>
    <dgm:cxn modelId="{75C1EBC4-88C3-4AA6-9316-94CE28EDF27B}" type="presParOf" srcId="{B67FBC4B-D30E-4BD6-8B31-A7D4052B3456}" destId="{2E49F5CF-F209-4A60-A192-5A7F4BE1A04E}" srcOrd="3" destOrd="0" presId="urn:microsoft.com/office/officeart/2005/8/layout/vList2"/>
    <dgm:cxn modelId="{3EC5E17C-3354-4820-B88A-BF23CB28219C}" type="presParOf" srcId="{B67FBC4B-D30E-4BD6-8B31-A7D4052B3456}" destId="{84CF6310-DC1E-42A3-A09B-72FBED9F64BB}" srcOrd="4" destOrd="0" presId="urn:microsoft.com/office/officeart/2005/8/layout/vList2"/>
    <dgm:cxn modelId="{0DE56E2C-C282-4351-A076-CC7A7AF209F8}" type="presParOf" srcId="{B67FBC4B-D30E-4BD6-8B31-A7D4052B3456}" destId="{45937881-5642-4B05-A7A1-FBDBBF018CF0}" srcOrd="5" destOrd="0" presId="urn:microsoft.com/office/officeart/2005/8/layout/vList2"/>
    <dgm:cxn modelId="{085E76CE-A90A-4FAB-8FD7-C48BA30F0BA4}" type="presParOf" srcId="{B67FBC4B-D30E-4BD6-8B31-A7D4052B3456}" destId="{390AAC58-2248-4118-BD36-3275CC0EC191}" srcOrd="6" destOrd="0" presId="urn:microsoft.com/office/officeart/2005/8/layout/vList2"/>
    <dgm:cxn modelId="{CD964FCD-279F-4122-BE12-4549D0D9A51A}" type="presParOf" srcId="{B67FBC4B-D30E-4BD6-8B31-A7D4052B3456}" destId="{71707274-DA29-4697-AF6A-98B2F5A4D337}" srcOrd="7" destOrd="0" presId="urn:microsoft.com/office/officeart/2005/8/layout/vList2"/>
    <dgm:cxn modelId="{E05B6B83-D27A-4A13-9786-5EECD1AC31B3}" type="presParOf" srcId="{B67FBC4B-D30E-4BD6-8B31-A7D4052B3456}" destId="{D52D6D6D-DD0B-4EDD-976A-2A8133B06373}" srcOrd="8" destOrd="0" presId="urn:microsoft.com/office/officeart/2005/8/layout/vList2"/>
    <dgm:cxn modelId="{1AB37E18-7D90-4FA9-9A93-3C4F1D32300C}" type="presParOf" srcId="{B67FBC4B-D30E-4BD6-8B31-A7D4052B3456}" destId="{3934922A-20D7-4D9E-BBA6-BE073623670A}" srcOrd="9" destOrd="0" presId="urn:microsoft.com/office/officeart/2005/8/layout/vList2"/>
    <dgm:cxn modelId="{711301CD-DE76-4A7F-845F-7C3EEF866876}" type="presParOf" srcId="{B67FBC4B-D30E-4BD6-8B31-A7D4052B3456}" destId="{56697DC9-E8C0-4CFB-B842-967434A1D37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A8CB61-9646-4C42-8EFF-EF0C9B7AC95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AC28641-EDC2-4E09-84E7-47E9FFF1BAB2}">
      <dgm:prSet/>
      <dgm:spPr/>
      <dgm:t>
        <a:bodyPr/>
        <a:lstStyle/>
        <a:p>
          <a:r>
            <a:rPr lang="en-US" b="1"/>
            <a:t>Rapid Rehousing </a:t>
          </a:r>
          <a:r>
            <a:rPr lang="en-US"/>
            <a:t>for households experiencing homelessness on the street, in emergency shelter, and/or actively fleeing domestic violence.</a:t>
          </a:r>
        </a:p>
      </dgm:t>
    </dgm:pt>
    <dgm:pt modelId="{1B19E0F4-7DB5-4352-A483-C5053D5F63B5}" type="parTrans" cxnId="{7444232E-1ACF-432A-9492-A4CED423D42E}">
      <dgm:prSet/>
      <dgm:spPr/>
      <dgm:t>
        <a:bodyPr/>
        <a:lstStyle/>
        <a:p>
          <a:endParaRPr lang="en-US"/>
        </a:p>
      </dgm:t>
    </dgm:pt>
    <dgm:pt modelId="{18DD7CBE-FFFA-4318-8DFA-37C77F62F867}" type="sibTrans" cxnId="{7444232E-1ACF-432A-9492-A4CED423D42E}">
      <dgm:prSet/>
      <dgm:spPr/>
      <dgm:t>
        <a:bodyPr/>
        <a:lstStyle/>
        <a:p>
          <a:endParaRPr lang="en-US"/>
        </a:p>
      </dgm:t>
    </dgm:pt>
    <dgm:pt modelId="{1FA7489D-CA20-4CA4-85C3-9CD670B91420}">
      <dgm:prSet/>
      <dgm:spPr/>
      <dgm:t>
        <a:bodyPr/>
        <a:lstStyle/>
        <a:p>
          <a:r>
            <a:rPr lang="en-US"/>
            <a:t>Rapid rehousing offers housing search, financial support for moving and rent, and support services until a household can maintain housing on their own.</a:t>
          </a:r>
        </a:p>
      </dgm:t>
    </dgm:pt>
    <dgm:pt modelId="{4C444F9C-916B-448A-94CA-8B38AAA45649}" type="parTrans" cxnId="{2421DAD9-9489-4C8B-8536-202C3EEABF66}">
      <dgm:prSet/>
      <dgm:spPr/>
      <dgm:t>
        <a:bodyPr/>
        <a:lstStyle/>
        <a:p>
          <a:endParaRPr lang="en-US"/>
        </a:p>
      </dgm:t>
    </dgm:pt>
    <dgm:pt modelId="{4E667B32-3765-4CD8-9795-158E6F32A6D6}" type="sibTrans" cxnId="{2421DAD9-9489-4C8B-8536-202C3EEABF66}">
      <dgm:prSet/>
      <dgm:spPr/>
      <dgm:t>
        <a:bodyPr/>
        <a:lstStyle/>
        <a:p>
          <a:endParaRPr lang="en-US"/>
        </a:p>
      </dgm:t>
    </dgm:pt>
    <dgm:pt modelId="{0EB30F70-B4FF-4383-8C03-38F4545A3B58}">
      <dgm:prSet/>
      <dgm:spPr/>
      <dgm:t>
        <a:bodyPr/>
        <a:lstStyle/>
        <a:p>
          <a:r>
            <a:rPr lang="en-US"/>
            <a:t>The lease is in the household’s name and rent assistance is scaled down over time. </a:t>
          </a:r>
        </a:p>
      </dgm:t>
    </dgm:pt>
    <dgm:pt modelId="{BE70C6AE-506E-4CAB-B14D-AEA3931AA074}" type="parTrans" cxnId="{AA25E184-CBB4-4997-98B2-613910C6B634}">
      <dgm:prSet/>
      <dgm:spPr/>
      <dgm:t>
        <a:bodyPr/>
        <a:lstStyle/>
        <a:p>
          <a:endParaRPr lang="en-US"/>
        </a:p>
      </dgm:t>
    </dgm:pt>
    <dgm:pt modelId="{F5AD7014-303B-4D90-8A37-C80E4EAE610A}" type="sibTrans" cxnId="{AA25E184-CBB4-4997-98B2-613910C6B634}">
      <dgm:prSet/>
      <dgm:spPr/>
      <dgm:t>
        <a:bodyPr/>
        <a:lstStyle/>
        <a:p>
          <a:endParaRPr lang="en-US"/>
        </a:p>
      </dgm:t>
    </dgm:pt>
    <dgm:pt modelId="{F06EB9A0-EC69-4E39-8370-2B9DC559169E}">
      <dgm:prSet/>
      <dgm:spPr/>
      <dgm:t>
        <a:bodyPr/>
        <a:lstStyle/>
        <a:p>
          <a:r>
            <a:rPr lang="en-US"/>
            <a:t>Program duration is one a case-by-case basis for up to two years.</a:t>
          </a:r>
        </a:p>
      </dgm:t>
    </dgm:pt>
    <dgm:pt modelId="{B2730C93-C08C-4D48-8296-521DCD16AD85}" type="parTrans" cxnId="{5B813BC3-32F3-434A-A1F4-1CE215DBFB0F}">
      <dgm:prSet/>
      <dgm:spPr/>
      <dgm:t>
        <a:bodyPr/>
        <a:lstStyle/>
        <a:p>
          <a:endParaRPr lang="en-US"/>
        </a:p>
      </dgm:t>
    </dgm:pt>
    <dgm:pt modelId="{6F00F777-F755-45B2-8A31-9775D4203FCE}" type="sibTrans" cxnId="{5B813BC3-32F3-434A-A1F4-1CE215DBFB0F}">
      <dgm:prSet/>
      <dgm:spPr/>
      <dgm:t>
        <a:bodyPr/>
        <a:lstStyle/>
        <a:p>
          <a:endParaRPr lang="en-US"/>
        </a:p>
      </dgm:t>
    </dgm:pt>
    <dgm:pt modelId="{D219F936-8F24-4128-B6F0-0A25565578AD}">
      <dgm:prSet/>
      <dgm:spPr/>
      <dgm:t>
        <a:bodyPr/>
        <a:lstStyle/>
        <a:p>
          <a:r>
            <a:rPr lang="en-US"/>
            <a:t>CoC Bonus, Reallocation funds, or DV Bonus if serving households actively fleeing domestic violence, with a demonstrated local need. </a:t>
          </a:r>
        </a:p>
      </dgm:t>
    </dgm:pt>
    <dgm:pt modelId="{38181BF2-3F69-466A-9EA0-88AFA30E42E7}" type="parTrans" cxnId="{9C9C48FF-C29F-499C-A8FE-CD6C2870E7DC}">
      <dgm:prSet/>
      <dgm:spPr/>
      <dgm:t>
        <a:bodyPr/>
        <a:lstStyle/>
        <a:p>
          <a:endParaRPr lang="en-US"/>
        </a:p>
      </dgm:t>
    </dgm:pt>
    <dgm:pt modelId="{1858E93A-47B0-4AF6-9521-AA9372A523AF}" type="sibTrans" cxnId="{9C9C48FF-C29F-499C-A8FE-CD6C2870E7DC}">
      <dgm:prSet/>
      <dgm:spPr/>
      <dgm:t>
        <a:bodyPr/>
        <a:lstStyle/>
        <a:p>
          <a:endParaRPr lang="en-US"/>
        </a:p>
      </dgm:t>
    </dgm:pt>
    <dgm:pt modelId="{3EF8EA41-283E-4239-8117-ACFA81B52BD6}" type="pres">
      <dgm:prSet presAssocID="{03A8CB61-9646-4C42-8EFF-EF0C9B7AC951}" presName="diagram" presStyleCnt="0">
        <dgm:presLayoutVars>
          <dgm:dir/>
          <dgm:resizeHandles val="exact"/>
        </dgm:presLayoutVars>
      </dgm:prSet>
      <dgm:spPr/>
    </dgm:pt>
    <dgm:pt modelId="{408025CC-5F34-41C1-858D-4FAE0B361F9C}" type="pres">
      <dgm:prSet presAssocID="{0AC28641-EDC2-4E09-84E7-47E9FFF1BAB2}" presName="node" presStyleLbl="node1" presStyleIdx="0" presStyleCnt="5">
        <dgm:presLayoutVars>
          <dgm:bulletEnabled val="1"/>
        </dgm:presLayoutVars>
      </dgm:prSet>
      <dgm:spPr/>
    </dgm:pt>
    <dgm:pt modelId="{E412E223-E7E7-4EC0-A94C-2434AB022382}" type="pres">
      <dgm:prSet presAssocID="{18DD7CBE-FFFA-4318-8DFA-37C77F62F867}" presName="sibTrans" presStyleCnt="0"/>
      <dgm:spPr/>
    </dgm:pt>
    <dgm:pt modelId="{889FFEC3-4C36-4C0E-AABC-6A27A25AE0A7}" type="pres">
      <dgm:prSet presAssocID="{1FA7489D-CA20-4CA4-85C3-9CD670B91420}" presName="node" presStyleLbl="node1" presStyleIdx="1" presStyleCnt="5">
        <dgm:presLayoutVars>
          <dgm:bulletEnabled val="1"/>
        </dgm:presLayoutVars>
      </dgm:prSet>
      <dgm:spPr/>
    </dgm:pt>
    <dgm:pt modelId="{35995733-BC8A-4930-88F0-5189A47B82E3}" type="pres">
      <dgm:prSet presAssocID="{4E667B32-3765-4CD8-9795-158E6F32A6D6}" presName="sibTrans" presStyleCnt="0"/>
      <dgm:spPr/>
    </dgm:pt>
    <dgm:pt modelId="{27263AC2-B0B6-4404-9B5F-4E60D951D2FA}" type="pres">
      <dgm:prSet presAssocID="{0EB30F70-B4FF-4383-8C03-38F4545A3B58}" presName="node" presStyleLbl="node1" presStyleIdx="2" presStyleCnt="5">
        <dgm:presLayoutVars>
          <dgm:bulletEnabled val="1"/>
        </dgm:presLayoutVars>
      </dgm:prSet>
      <dgm:spPr/>
    </dgm:pt>
    <dgm:pt modelId="{56A7C1CD-6E65-493A-B88B-7F5E2381BB21}" type="pres">
      <dgm:prSet presAssocID="{F5AD7014-303B-4D90-8A37-C80E4EAE610A}" presName="sibTrans" presStyleCnt="0"/>
      <dgm:spPr/>
    </dgm:pt>
    <dgm:pt modelId="{A487EE37-6954-498F-B2B7-21A3979AC433}" type="pres">
      <dgm:prSet presAssocID="{F06EB9A0-EC69-4E39-8370-2B9DC559169E}" presName="node" presStyleLbl="node1" presStyleIdx="3" presStyleCnt="5" custLinFactNeighborX="-39963" custLinFactNeighborY="-4440">
        <dgm:presLayoutVars>
          <dgm:bulletEnabled val="1"/>
        </dgm:presLayoutVars>
      </dgm:prSet>
      <dgm:spPr/>
    </dgm:pt>
    <dgm:pt modelId="{C720EFFA-E58A-42BF-80C7-30E4EA5B9505}" type="pres">
      <dgm:prSet presAssocID="{6F00F777-F755-45B2-8A31-9775D4203FCE}" presName="sibTrans" presStyleCnt="0"/>
      <dgm:spPr/>
    </dgm:pt>
    <dgm:pt modelId="{15FE19B8-6D34-434A-A2D3-77AA5809319D}" type="pres">
      <dgm:prSet presAssocID="{D219F936-8F24-4128-B6F0-0A25565578AD}" presName="node" presStyleLbl="node1" presStyleIdx="4" presStyleCnt="5" custLinFactNeighborX="-37595" custLinFactNeighborY="-3454">
        <dgm:presLayoutVars>
          <dgm:bulletEnabled val="1"/>
        </dgm:presLayoutVars>
      </dgm:prSet>
      <dgm:spPr/>
    </dgm:pt>
  </dgm:ptLst>
  <dgm:cxnLst>
    <dgm:cxn modelId="{228A370F-987F-40C4-9312-79270B4FA1B1}" type="presOf" srcId="{0EB30F70-B4FF-4383-8C03-38F4545A3B58}" destId="{27263AC2-B0B6-4404-9B5F-4E60D951D2FA}" srcOrd="0" destOrd="0" presId="urn:microsoft.com/office/officeart/2005/8/layout/default"/>
    <dgm:cxn modelId="{7444232E-1ACF-432A-9492-A4CED423D42E}" srcId="{03A8CB61-9646-4C42-8EFF-EF0C9B7AC951}" destId="{0AC28641-EDC2-4E09-84E7-47E9FFF1BAB2}" srcOrd="0" destOrd="0" parTransId="{1B19E0F4-7DB5-4352-A483-C5053D5F63B5}" sibTransId="{18DD7CBE-FFFA-4318-8DFA-37C77F62F867}"/>
    <dgm:cxn modelId="{B3A7EF5B-9DD5-426C-9BBD-A15422F88BB2}" type="presOf" srcId="{1FA7489D-CA20-4CA4-85C3-9CD670B91420}" destId="{889FFEC3-4C36-4C0E-AABC-6A27A25AE0A7}" srcOrd="0" destOrd="0" presId="urn:microsoft.com/office/officeart/2005/8/layout/default"/>
    <dgm:cxn modelId="{1F323143-EBAB-4AD5-953C-AA9B6D683FD8}" type="presOf" srcId="{0AC28641-EDC2-4E09-84E7-47E9FFF1BAB2}" destId="{408025CC-5F34-41C1-858D-4FAE0B361F9C}" srcOrd="0" destOrd="0" presId="urn:microsoft.com/office/officeart/2005/8/layout/default"/>
    <dgm:cxn modelId="{674D9143-272E-46E9-A08D-A03BBE611AF2}" type="presOf" srcId="{D219F936-8F24-4128-B6F0-0A25565578AD}" destId="{15FE19B8-6D34-434A-A2D3-77AA5809319D}" srcOrd="0" destOrd="0" presId="urn:microsoft.com/office/officeart/2005/8/layout/default"/>
    <dgm:cxn modelId="{AA25E184-CBB4-4997-98B2-613910C6B634}" srcId="{03A8CB61-9646-4C42-8EFF-EF0C9B7AC951}" destId="{0EB30F70-B4FF-4383-8C03-38F4545A3B58}" srcOrd="2" destOrd="0" parTransId="{BE70C6AE-506E-4CAB-B14D-AEA3931AA074}" sibTransId="{F5AD7014-303B-4D90-8A37-C80E4EAE610A}"/>
    <dgm:cxn modelId="{0C9690A0-9465-42CD-885C-2E8784B7A0E4}" type="presOf" srcId="{F06EB9A0-EC69-4E39-8370-2B9DC559169E}" destId="{A487EE37-6954-498F-B2B7-21A3979AC433}" srcOrd="0" destOrd="0" presId="urn:microsoft.com/office/officeart/2005/8/layout/default"/>
    <dgm:cxn modelId="{5B813BC3-32F3-434A-A1F4-1CE215DBFB0F}" srcId="{03A8CB61-9646-4C42-8EFF-EF0C9B7AC951}" destId="{F06EB9A0-EC69-4E39-8370-2B9DC559169E}" srcOrd="3" destOrd="0" parTransId="{B2730C93-C08C-4D48-8296-521DCD16AD85}" sibTransId="{6F00F777-F755-45B2-8A31-9775D4203FCE}"/>
    <dgm:cxn modelId="{B09C7ECB-35A2-4379-B837-15A5ADFF33A1}" type="presOf" srcId="{03A8CB61-9646-4C42-8EFF-EF0C9B7AC951}" destId="{3EF8EA41-283E-4239-8117-ACFA81B52BD6}" srcOrd="0" destOrd="0" presId="urn:microsoft.com/office/officeart/2005/8/layout/default"/>
    <dgm:cxn modelId="{2421DAD9-9489-4C8B-8536-202C3EEABF66}" srcId="{03A8CB61-9646-4C42-8EFF-EF0C9B7AC951}" destId="{1FA7489D-CA20-4CA4-85C3-9CD670B91420}" srcOrd="1" destOrd="0" parTransId="{4C444F9C-916B-448A-94CA-8B38AAA45649}" sibTransId="{4E667B32-3765-4CD8-9795-158E6F32A6D6}"/>
    <dgm:cxn modelId="{9C9C48FF-C29F-499C-A8FE-CD6C2870E7DC}" srcId="{03A8CB61-9646-4C42-8EFF-EF0C9B7AC951}" destId="{D219F936-8F24-4128-B6F0-0A25565578AD}" srcOrd="4" destOrd="0" parTransId="{38181BF2-3F69-466A-9EA0-88AFA30E42E7}" sibTransId="{1858E93A-47B0-4AF6-9521-AA9372A523AF}"/>
    <dgm:cxn modelId="{BB837A7E-E875-41A5-9109-065F0A2EF31A}" type="presParOf" srcId="{3EF8EA41-283E-4239-8117-ACFA81B52BD6}" destId="{408025CC-5F34-41C1-858D-4FAE0B361F9C}" srcOrd="0" destOrd="0" presId="urn:microsoft.com/office/officeart/2005/8/layout/default"/>
    <dgm:cxn modelId="{0643A7EE-09A5-447D-B83B-3F73F3012F34}" type="presParOf" srcId="{3EF8EA41-283E-4239-8117-ACFA81B52BD6}" destId="{E412E223-E7E7-4EC0-A94C-2434AB022382}" srcOrd="1" destOrd="0" presId="urn:microsoft.com/office/officeart/2005/8/layout/default"/>
    <dgm:cxn modelId="{25B9BA49-E73E-4728-A27E-C3D46565AECB}" type="presParOf" srcId="{3EF8EA41-283E-4239-8117-ACFA81B52BD6}" destId="{889FFEC3-4C36-4C0E-AABC-6A27A25AE0A7}" srcOrd="2" destOrd="0" presId="urn:microsoft.com/office/officeart/2005/8/layout/default"/>
    <dgm:cxn modelId="{43FCA215-EBA0-444D-9DDC-7A63B0DD1EC0}" type="presParOf" srcId="{3EF8EA41-283E-4239-8117-ACFA81B52BD6}" destId="{35995733-BC8A-4930-88F0-5189A47B82E3}" srcOrd="3" destOrd="0" presId="urn:microsoft.com/office/officeart/2005/8/layout/default"/>
    <dgm:cxn modelId="{766E7097-DDEC-4296-B6EF-2963288C227E}" type="presParOf" srcId="{3EF8EA41-283E-4239-8117-ACFA81B52BD6}" destId="{27263AC2-B0B6-4404-9B5F-4E60D951D2FA}" srcOrd="4" destOrd="0" presId="urn:microsoft.com/office/officeart/2005/8/layout/default"/>
    <dgm:cxn modelId="{10BA3D98-3C62-4F03-A160-FA641694FDA2}" type="presParOf" srcId="{3EF8EA41-283E-4239-8117-ACFA81B52BD6}" destId="{56A7C1CD-6E65-493A-B88B-7F5E2381BB21}" srcOrd="5" destOrd="0" presId="urn:microsoft.com/office/officeart/2005/8/layout/default"/>
    <dgm:cxn modelId="{36574779-AB3B-4938-A5D5-801C851E18F4}" type="presParOf" srcId="{3EF8EA41-283E-4239-8117-ACFA81B52BD6}" destId="{A487EE37-6954-498F-B2B7-21A3979AC433}" srcOrd="6" destOrd="0" presId="urn:microsoft.com/office/officeart/2005/8/layout/default"/>
    <dgm:cxn modelId="{E96FA9DA-7AAA-4565-8DAD-7F0BD2C2EAC8}" type="presParOf" srcId="{3EF8EA41-283E-4239-8117-ACFA81B52BD6}" destId="{C720EFFA-E58A-42BF-80C7-30E4EA5B9505}" srcOrd="7" destOrd="0" presId="urn:microsoft.com/office/officeart/2005/8/layout/default"/>
    <dgm:cxn modelId="{DA7A42E1-36BE-406E-8BE0-C7645E9C323B}" type="presParOf" srcId="{3EF8EA41-283E-4239-8117-ACFA81B52BD6}" destId="{15FE19B8-6D34-434A-A2D3-77AA5809319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127A4A-FCD5-4460-B399-6C3C92B06B5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BE7273B-4C15-4FDC-A821-25EDD9F065C5}">
      <dgm:prSet/>
      <dgm:spPr/>
      <dgm:t>
        <a:bodyPr/>
        <a:lstStyle/>
        <a:p>
          <a:r>
            <a:rPr lang="en-US" b="1"/>
            <a:t>Joint Component Transitional Housing to Rapid Rehousing </a:t>
          </a:r>
          <a:r>
            <a:rPr lang="en-US"/>
            <a:t>for vulnerable populations such as persons unsheltered, youth, or victims of domestic violence that are facing immediate crises to receive immediate crisis housing and then assistance with obtaining permanent rental units.</a:t>
          </a:r>
        </a:p>
      </dgm:t>
    </dgm:pt>
    <dgm:pt modelId="{96696F80-23DD-4865-B6E1-7662164518E0}" type="parTrans" cxnId="{51B4E47C-D125-41B4-9BFE-9D5C987F7549}">
      <dgm:prSet/>
      <dgm:spPr/>
      <dgm:t>
        <a:bodyPr/>
        <a:lstStyle/>
        <a:p>
          <a:endParaRPr lang="en-US"/>
        </a:p>
      </dgm:t>
    </dgm:pt>
    <dgm:pt modelId="{34B0153C-6545-4F0C-8A63-935BDFE51D1B}" type="sibTrans" cxnId="{51B4E47C-D125-41B4-9BFE-9D5C987F7549}">
      <dgm:prSet/>
      <dgm:spPr/>
      <dgm:t>
        <a:bodyPr/>
        <a:lstStyle/>
        <a:p>
          <a:endParaRPr lang="en-US"/>
        </a:p>
      </dgm:t>
    </dgm:pt>
    <dgm:pt modelId="{B6E5CAA9-0FFC-4053-B8BA-51D253E4B0B4}">
      <dgm:prSet/>
      <dgm:spPr/>
      <dgm:t>
        <a:bodyPr/>
        <a:lstStyle/>
        <a:p>
          <a:r>
            <a:rPr lang="en-US"/>
            <a:t>This program model is not suggested for all CoCs and is most needed in regions without adequate access to emergency shelter where people are experiencing crises on the street. </a:t>
          </a:r>
        </a:p>
      </dgm:t>
    </dgm:pt>
    <dgm:pt modelId="{C1BE66D5-51B4-4B32-A7E2-C95B413A011B}" type="parTrans" cxnId="{B8017AA5-AD3C-402C-BDAF-618516348D41}">
      <dgm:prSet/>
      <dgm:spPr/>
      <dgm:t>
        <a:bodyPr/>
        <a:lstStyle/>
        <a:p>
          <a:endParaRPr lang="en-US"/>
        </a:p>
      </dgm:t>
    </dgm:pt>
    <dgm:pt modelId="{90D44D82-B9C9-4F32-A1B9-A74EF0A39498}" type="sibTrans" cxnId="{B8017AA5-AD3C-402C-BDAF-618516348D41}">
      <dgm:prSet/>
      <dgm:spPr/>
      <dgm:t>
        <a:bodyPr/>
        <a:lstStyle/>
        <a:p>
          <a:endParaRPr lang="en-US"/>
        </a:p>
      </dgm:t>
    </dgm:pt>
    <dgm:pt modelId="{1C535DAF-C884-4FEC-8696-97996F3ECFB2}">
      <dgm:prSet/>
      <dgm:spPr/>
      <dgm:t>
        <a:bodyPr/>
        <a:lstStyle/>
        <a:p>
          <a:r>
            <a:rPr lang="en-US"/>
            <a:t>Locally, there have been challenges implementing this new model.</a:t>
          </a:r>
        </a:p>
      </dgm:t>
    </dgm:pt>
    <dgm:pt modelId="{1F4DC2AF-2BA4-4045-B341-A7B4B2566B24}" type="parTrans" cxnId="{6E84B47B-AB22-487C-94E3-05C7246E0CB4}">
      <dgm:prSet/>
      <dgm:spPr/>
      <dgm:t>
        <a:bodyPr/>
        <a:lstStyle/>
        <a:p>
          <a:endParaRPr lang="en-US"/>
        </a:p>
      </dgm:t>
    </dgm:pt>
    <dgm:pt modelId="{5778941B-34CA-4DC3-A681-A8AA048FA235}" type="sibTrans" cxnId="{6E84B47B-AB22-487C-94E3-05C7246E0CB4}">
      <dgm:prSet/>
      <dgm:spPr/>
      <dgm:t>
        <a:bodyPr/>
        <a:lstStyle/>
        <a:p>
          <a:endParaRPr lang="en-US"/>
        </a:p>
      </dgm:t>
    </dgm:pt>
    <dgm:pt modelId="{40703601-32CE-421E-8F52-A539332FD6C8}">
      <dgm:prSet/>
      <dgm:spPr/>
      <dgm:t>
        <a:bodyPr/>
        <a:lstStyle/>
        <a:p>
          <a:r>
            <a:rPr lang="en-US"/>
            <a:t>Program duration is up to two years total between time in temporary crisis housing and rental unit on a case-by-case basis.</a:t>
          </a:r>
        </a:p>
      </dgm:t>
    </dgm:pt>
    <dgm:pt modelId="{153BB1D4-1AB3-4C50-B323-A85224D206C6}" type="parTrans" cxnId="{79BE1F28-6A3B-4177-8098-302C2E09F7BC}">
      <dgm:prSet/>
      <dgm:spPr/>
      <dgm:t>
        <a:bodyPr/>
        <a:lstStyle/>
        <a:p>
          <a:endParaRPr lang="en-US"/>
        </a:p>
      </dgm:t>
    </dgm:pt>
    <dgm:pt modelId="{A6865084-1DD5-4364-9B76-0BB2071734BB}" type="sibTrans" cxnId="{79BE1F28-6A3B-4177-8098-302C2E09F7BC}">
      <dgm:prSet/>
      <dgm:spPr/>
      <dgm:t>
        <a:bodyPr/>
        <a:lstStyle/>
        <a:p>
          <a:endParaRPr lang="en-US"/>
        </a:p>
      </dgm:t>
    </dgm:pt>
    <dgm:pt modelId="{BDA7EBEA-BE58-4172-A5DD-3375DE66B4E5}">
      <dgm:prSet/>
      <dgm:spPr/>
      <dgm:t>
        <a:bodyPr/>
        <a:lstStyle/>
        <a:p>
          <a:r>
            <a:rPr lang="en-US"/>
            <a:t>CoC Bonus, Reallocation funds, DV Bonus if serving households actively fleeing domestic violence, with a demonstrated local need. </a:t>
          </a:r>
        </a:p>
      </dgm:t>
    </dgm:pt>
    <dgm:pt modelId="{15C977FB-B235-44BD-86C6-22C39421C38F}" type="parTrans" cxnId="{BE813519-B200-4876-863E-6B7FCFDE481B}">
      <dgm:prSet/>
      <dgm:spPr/>
      <dgm:t>
        <a:bodyPr/>
        <a:lstStyle/>
        <a:p>
          <a:endParaRPr lang="en-US"/>
        </a:p>
      </dgm:t>
    </dgm:pt>
    <dgm:pt modelId="{AF26A04C-9B03-4691-A7A0-5D162FF48AC2}" type="sibTrans" cxnId="{BE813519-B200-4876-863E-6B7FCFDE481B}">
      <dgm:prSet/>
      <dgm:spPr/>
      <dgm:t>
        <a:bodyPr/>
        <a:lstStyle/>
        <a:p>
          <a:endParaRPr lang="en-US"/>
        </a:p>
      </dgm:t>
    </dgm:pt>
    <dgm:pt modelId="{A7BF55CA-ACF6-465B-B43D-1E00616FAD3B}" type="pres">
      <dgm:prSet presAssocID="{2B127A4A-FCD5-4460-B399-6C3C92B06B58}" presName="diagram" presStyleCnt="0">
        <dgm:presLayoutVars>
          <dgm:dir/>
          <dgm:resizeHandles val="exact"/>
        </dgm:presLayoutVars>
      </dgm:prSet>
      <dgm:spPr/>
    </dgm:pt>
    <dgm:pt modelId="{7DD38221-83BC-465C-AE35-225DC6B4C8D5}" type="pres">
      <dgm:prSet presAssocID="{BBE7273B-4C15-4FDC-A821-25EDD9F065C5}" presName="node" presStyleLbl="node1" presStyleIdx="0" presStyleCnt="5">
        <dgm:presLayoutVars>
          <dgm:bulletEnabled val="1"/>
        </dgm:presLayoutVars>
      </dgm:prSet>
      <dgm:spPr/>
    </dgm:pt>
    <dgm:pt modelId="{EC3F7E5E-4F7E-4552-9186-A38698D9EECF}" type="pres">
      <dgm:prSet presAssocID="{34B0153C-6545-4F0C-8A63-935BDFE51D1B}" presName="sibTrans" presStyleCnt="0"/>
      <dgm:spPr/>
    </dgm:pt>
    <dgm:pt modelId="{5C1E21E1-DAF9-4247-B1E9-45FF501180AF}" type="pres">
      <dgm:prSet presAssocID="{B6E5CAA9-0FFC-4053-B8BA-51D253E4B0B4}" presName="node" presStyleLbl="node1" presStyleIdx="1" presStyleCnt="5">
        <dgm:presLayoutVars>
          <dgm:bulletEnabled val="1"/>
        </dgm:presLayoutVars>
      </dgm:prSet>
      <dgm:spPr/>
    </dgm:pt>
    <dgm:pt modelId="{BB6EA6BF-957C-4BE7-90B0-2729C755B782}" type="pres">
      <dgm:prSet presAssocID="{90D44D82-B9C9-4F32-A1B9-A74EF0A39498}" presName="sibTrans" presStyleCnt="0"/>
      <dgm:spPr/>
    </dgm:pt>
    <dgm:pt modelId="{CDF9DD24-8ABF-441E-8B67-F0AB36C3C18A}" type="pres">
      <dgm:prSet presAssocID="{1C535DAF-C884-4FEC-8696-97996F3ECFB2}" presName="node" presStyleLbl="node1" presStyleIdx="2" presStyleCnt="5">
        <dgm:presLayoutVars>
          <dgm:bulletEnabled val="1"/>
        </dgm:presLayoutVars>
      </dgm:prSet>
      <dgm:spPr/>
    </dgm:pt>
    <dgm:pt modelId="{AE9433DD-0DC2-4B0F-B665-F7AB291CC2E1}" type="pres">
      <dgm:prSet presAssocID="{5778941B-34CA-4DC3-A681-A8AA048FA235}" presName="sibTrans" presStyleCnt="0"/>
      <dgm:spPr/>
    </dgm:pt>
    <dgm:pt modelId="{F96536F2-7A60-43D7-BC22-1444A6892602}" type="pres">
      <dgm:prSet presAssocID="{40703601-32CE-421E-8F52-A539332FD6C8}" presName="node" presStyleLbl="node1" presStyleIdx="3" presStyleCnt="5">
        <dgm:presLayoutVars>
          <dgm:bulletEnabled val="1"/>
        </dgm:presLayoutVars>
      </dgm:prSet>
      <dgm:spPr/>
    </dgm:pt>
    <dgm:pt modelId="{C0CA45E7-E141-4509-8FE2-5BB4501699E6}" type="pres">
      <dgm:prSet presAssocID="{A6865084-1DD5-4364-9B76-0BB2071734BB}" presName="sibTrans" presStyleCnt="0"/>
      <dgm:spPr/>
    </dgm:pt>
    <dgm:pt modelId="{6BCFE892-009F-40CB-852E-9ADC3B23FBBC}" type="pres">
      <dgm:prSet presAssocID="{BDA7EBEA-BE58-4172-A5DD-3375DE66B4E5}" presName="node" presStyleLbl="node1" presStyleIdx="4" presStyleCnt="5">
        <dgm:presLayoutVars>
          <dgm:bulletEnabled val="1"/>
        </dgm:presLayoutVars>
      </dgm:prSet>
      <dgm:spPr/>
    </dgm:pt>
  </dgm:ptLst>
  <dgm:cxnLst>
    <dgm:cxn modelId="{EF315A12-D67B-4DCE-AF7C-CA33E52B5764}" type="presOf" srcId="{2B127A4A-FCD5-4460-B399-6C3C92B06B58}" destId="{A7BF55CA-ACF6-465B-B43D-1E00616FAD3B}" srcOrd="0" destOrd="0" presId="urn:microsoft.com/office/officeart/2005/8/layout/default"/>
    <dgm:cxn modelId="{BE813519-B200-4876-863E-6B7FCFDE481B}" srcId="{2B127A4A-FCD5-4460-B399-6C3C92B06B58}" destId="{BDA7EBEA-BE58-4172-A5DD-3375DE66B4E5}" srcOrd="4" destOrd="0" parTransId="{15C977FB-B235-44BD-86C6-22C39421C38F}" sibTransId="{AF26A04C-9B03-4691-A7A0-5D162FF48AC2}"/>
    <dgm:cxn modelId="{7A682720-917F-470B-A3DF-F8A2EF07FD63}" type="presOf" srcId="{40703601-32CE-421E-8F52-A539332FD6C8}" destId="{F96536F2-7A60-43D7-BC22-1444A6892602}" srcOrd="0" destOrd="0" presId="urn:microsoft.com/office/officeart/2005/8/layout/default"/>
    <dgm:cxn modelId="{79BE1F28-6A3B-4177-8098-302C2E09F7BC}" srcId="{2B127A4A-FCD5-4460-B399-6C3C92B06B58}" destId="{40703601-32CE-421E-8F52-A539332FD6C8}" srcOrd="3" destOrd="0" parTransId="{153BB1D4-1AB3-4C50-B323-A85224D206C6}" sibTransId="{A6865084-1DD5-4364-9B76-0BB2071734BB}"/>
    <dgm:cxn modelId="{D4F79B62-A48E-4BBB-B838-668AF840A2A7}" type="presOf" srcId="{B6E5CAA9-0FFC-4053-B8BA-51D253E4B0B4}" destId="{5C1E21E1-DAF9-4247-B1E9-45FF501180AF}" srcOrd="0" destOrd="0" presId="urn:microsoft.com/office/officeart/2005/8/layout/default"/>
    <dgm:cxn modelId="{6E84B47B-AB22-487C-94E3-05C7246E0CB4}" srcId="{2B127A4A-FCD5-4460-B399-6C3C92B06B58}" destId="{1C535DAF-C884-4FEC-8696-97996F3ECFB2}" srcOrd="2" destOrd="0" parTransId="{1F4DC2AF-2BA4-4045-B341-A7B4B2566B24}" sibTransId="{5778941B-34CA-4DC3-A681-A8AA048FA235}"/>
    <dgm:cxn modelId="{51B4E47C-D125-41B4-9BFE-9D5C987F7549}" srcId="{2B127A4A-FCD5-4460-B399-6C3C92B06B58}" destId="{BBE7273B-4C15-4FDC-A821-25EDD9F065C5}" srcOrd="0" destOrd="0" parTransId="{96696F80-23DD-4865-B6E1-7662164518E0}" sibTransId="{34B0153C-6545-4F0C-8A63-935BDFE51D1B}"/>
    <dgm:cxn modelId="{CC37869D-BE26-47F9-A18E-2BDE87A1BE6F}" type="presOf" srcId="{BDA7EBEA-BE58-4172-A5DD-3375DE66B4E5}" destId="{6BCFE892-009F-40CB-852E-9ADC3B23FBBC}" srcOrd="0" destOrd="0" presId="urn:microsoft.com/office/officeart/2005/8/layout/default"/>
    <dgm:cxn modelId="{B8017AA5-AD3C-402C-BDAF-618516348D41}" srcId="{2B127A4A-FCD5-4460-B399-6C3C92B06B58}" destId="{B6E5CAA9-0FFC-4053-B8BA-51D253E4B0B4}" srcOrd="1" destOrd="0" parTransId="{C1BE66D5-51B4-4B32-A7E2-C95B413A011B}" sibTransId="{90D44D82-B9C9-4F32-A1B9-A74EF0A39498}"/>
    <dgm:cxn modelId="{29A68FBD-CD15-4EAE-99C7-243F45228E41}" type="presOf" srcId="{1C535DAF-C884-4FEC-8696-97996F3ECFB2}" destId="{CDF9DD24-8ABF-441E-8B67-F0AB36C3C18A}" srcOrd="0" destOrd="0" presId="urn:microsoft.com/office/officeart/2005/8/layout/default"/>
    <dgm:cxn modelId="{8719A8D2-EA24-47DA-94AD-3899682F6544}" type="presOf" srcId="{BBE7273B-4C15-4FDC-A821-25EDD9F065C5}" destId="{7DD38221-83BC-465C-AE35-225DC6B4C8D5}" srcOrd="0" destOrd="0" presId="urn:microsoft.com/office/officeart/2005/8/layout/default"/>
    <dgm:cxn modelId="{45A26A76-1121-42C9-A6AF-9290D8B2DCB7}" type="presParOf" srcId="{A7BF55CA-ACF6-465B-B43D-1E00616FAD3B}" destId="{7DD38221-83BC-465C-AE35-225DC6B4C8D5}" srcOrd="0" destOrd="0" presId="urn:microsoft.com/office/officeart/2005/8/layout/default"/>
    <dgm:cxn modelId="{079B49C3-E071-42E9-8801-2B3F9A3533D8}" type="presParOf" srcId="{A7BF55CA-ACF6-465B-B43D-1E00616FAD3B}" destId="{EC3F7E5E-4F7E-4552-9186-A38698D9EECF}" srcOrd="1" destOrd="0" presId="urn:microsoft.com/office/officeart/2005/8/layout/default"/>
    <dgm:cxn modelId="{866C6B00-3C17-4F34-9535-C08D8FFA6F2F}" type="presParOf" srcId="{A7BF55CA-ACF6-465B-B43D-1E00616FAD3B}" destId="{5C1E21E1-DAF9-4247-B1E9-45FF501180AF}" srcOrd="2" destOrd="0" presId="urn:microsoft.com/office/officeart/2005/8/layout/default"/>
    <dgm:cxn modelId="{7D65C6E2-0AA2-4624-941F-227060D0B572}" type="presParOf" srcId="{A7BF55CA-ACF6-465B-B43D-1E00616FAD3B}" destId="{BB6EA6BF-957C-4BE7-90B0-2729C755B782}" srcOrd="3" destOrd="0" presId="urn:microsoft.com/office/officeart/2005/8/layout/default"/>
    <dgm:cxn modelId="{EA745C55-2D9C-47D2-88F1-A7EE8F1487DB}" type="presParOf" srcId="{A7BF55CA-ACF6-465B-B43D-1E00616FAD3B}" destId="{CDF9DD24-8ABF-441E-8B67-F0AB36C3C18A}" srcOrd="4" destOrd="0" presId="urn:microsoft.com/office/officeart/2005/8/layout/default"/>
    <dgm:cxn modelId="{5B0F7EB7-8409-4F41-9FF2-6EC3EEC8153F}" type="presParOf" srcId="{A7BF55CA-ACF6-465B-B43D-1E00616FAD3B}" destId="{AE9433DD-0DC2-4B0F-B665-F7AB291CC2E1}" srcOrd="5" destOrd="0" presId="urn:microsoft.com/office/officeart/2005/8/layout/default"/>
    <dgm:cxn modelId="{07677B58-7774-4213-BB79-6E37AAD09B89}" type="presParOf" srcId="{A7BF55CA-ACF6-465B-B43D-1E00616FAD3B}" destId="{F96536F2-7A60-43D7-BC22-1444A6892602}" srcOrd="6" destOrd="0" presId="urn:microsoft.com/office/officeart/2005/8/layout/default"/>
    <dgm:cxn modelId="{638294A0-DBFF-4832-BD64-B8DF17790440}" type="presParOf" srcId="{A7BF55CA-ACF6-465B-B43D-1E00616FAD3B}" destId="{C0CA45E7-E141-4509-8FE2-5BB4501699E6}" srcOrd="7" destOrd="0" presId="urn:microsoft.com/office/officeart/2005/8/layout/default"/>
    <dgm:cxn modelId="{F417962C-B9CA-4257-AA6B-BB5741F62C82}" type="presParOf" srcId="{A7BF55CA-ACF6-465B-B43D-1E00616FAD3B}" destId="{6BCFE892-009F-40CB-852E-9ADC3B23FBB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6CB2F6-9C26-43D5-9157-BADF0835393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BCEB396-1720-4E60-997A-4976A9A2C4BB}">
      <dgm:prSet/>
      <dgm:spPr/>
      <dgm:t>
        <a:bodyPr/>
        <a:lstStyle/>
        <a:p>
          <a:pPr>
            <a:lnSpc>
              <a:spcPct val="100000"/>
            </a:lnSpc>
          </a:pPr>
          <a:r>
            <a:rPr lang="en-US"/>
            <a:t>HUD FAQ: </a:t>
          </a:r>
          <a:r>
            <a:rPr lang="en-US">
              <a:hlinkClick xmlns:r="http://schemas.openxmlformats.org/officeDocument/2006/relationships" r:id="rId1"/>
            </a:rPr>
            <a:t>https://www.hud.gov/sites/dfiles/CPD/documents/CoC/FY2024_Project_Application_FAQs_8-1-24.pdf</a:t>
          </a:r>
          <a:r>
            <a:rPr lang="en-US"/>
            <a:t> </a:t>
          </a:r>
        </a:p>
      </dgm:t>
    </dgm:pt>
    <dgm:pt modelId="{0A2AC049-AA09-4C42-AB1C-36FB309E9342}" type="parTrans" cxnId="{39FE8913-2D95-4A63-9427-102E7BB6C34F}">
      <dgm:prSet/>
      <dgm:spPr/>
      <dgm:t>
        <a:bodyPr/>
        <a:lstStyle/>
        <a:p>
          <a:endParaRPr lang="en-US"/>
        </a:p>
      </dgm:t>
    </dgm:pt>
    <dgm:pt modelId="{C54562F8-215E-4182-99AC-D1C4E4700457}" type="sibTrans" cxnId="{39FE8913-2D95-4A63-9427-102E7BB6C34F}">
      <dgm:prSet/>
      <dgm:spPr/>
      <dgm:t>
        <a:bodyPr/>
        <a:lstStyle/>
        <a:p>
          <a:endParaRPr lang="en-US"/>
        </a:p>
      </dgm:t>
    </dgm:pt>
    <dgm:pt modelId="{DABD952C-98AC-4255-9B49-CD963924715B}">
      <dgm:prSet/>
      <dgm:spPr/>
      <dgm:t>
        <a:bodyPr/>
        <a:lstStyle/>
        <a:p>
          <a:pPr>
            <a:lnSpc>
              <a:spcPct val="100000"/>
            </a:lnSpc>
          </a:pPr>
          <a:r>
            <a:rPr lang="en-US"/>
            <a:t>HUD Renewal Projects Detailed Instructions: </a:t>
          </a:r>
          <a:r>
            <a:rPr lang="en-US">
              <a:hlinkClick xmlns:r="http://schemas.openxmlformats.org/officeDocument/2006/relationships" r:id="rId2"/>
            </a:rPr>
            <a:t>https://www.hud.gov/sites/dfiles/CPD/documents/CoC/FY-2024-CoC-RENEWAL-Application-Detailed-Instructions.pdf</a:t>
          </a:r>
          <a:endParaRPr lang="en-US"/>
        </a:p>
      </dgm:t>
    </dgm:pt>
    <dgm:pt modelId="{FCB205E5-67C8-4470-945C-DCAF061B90B8}" type="parTrans" cxnId="{FF619859-3866-431D-A3F6-0A33570B853B}">
      <dgm:prSet/>
      <dgm:spPr/>
      <dgm:t>
        <a:bodyPr/>
        <a:lstStyle/>
        <a:p>
          <a:endParaRPr lang="en-US"/>
        </a:p>
      </dgm:t>
    </dgm:pt>
    <dgm:pt modelId="{BCFAFF32-C479-4989-ABE9-87D446D3BFF3}" type="sibTrans" cxnId="{FF619859-3866-431D-A3F6-0A33570B853B}">
      <dgm:prSet/>
      <dgm:spPr/>
      <dgm:t>
        <a:bodyPr/>
        <a:lstStyle/>
        <a:p>
          <a:endParaRPr lang="en-US"/>
        </a:p>
      </dgm:t>
    </dgm:pt>
    <dgm:pt modelId="{0291D00C-B0BD-44EF-8610-1CE5865DF4B9}">
      <dgm:prSet/>
      <dgm:spPr/>
      <dgm:t>
        <a:bodyPr/>
        <a:lstStyle/>
        <a:p>
          <a:pPr>
            <a:lnSpc>
              <a:spcPct val="100000"/>
            </a:lnSpc>
          </a:pPr>
          <a:r>
            <a:rPr lang="en-US"/>
            <a:t>HUD New Projects Detailed Instructions: </a:t>
          </a:r>
          <a:r>
            <a:rPr lang="en-US">
              <a:hlinkClick xmlns:r="http://schemas.openxmlformats.org/officeDocument/2006/relationships" r:id="rId3"/>
            </a:rPr>
            <a:t>https://www.hud.gov/sites/dfiles/CPD/documents/CoC/FY-2024-CoC-NEW-Application-Detailed-Instructions-7-31-2024.pdf</a:t>
          </a:r>
          <a:r>
            <a:rPr lang="en-US"/>
            <a:t> </a:t>
          </a:r>
        </a:p>
      </dgm:t>
    </dgm:pt>
    <dgm:pt modelId="{7E3EEBB9-E743-4FA6-A11B-313928C6F30F}" type="parTrans" cxnId="{BE28AD63-5A14-4F26-B41B-8364518D6877}">
      <dgm:prSet/>
      <dgm:spPr/>
      <dgm:t>
        <a:bodyPr/>
        <a:lstStyle/>
        <a:p>
          <a:endParaRPr lang="en-US"/>
        </a:p>
      </dgm:t>
    </dgm:pt>
    <dgm:pt modelId="{D27B475B-F26E-4754-A73B-50524E0FFFC6}" type="sibTrans" cxnId="{BE28AD63-5A14-4F26-B41B-8364518D6877}">
      <dgm:prSet/>
      <dgm:spPr/>
      <dgm:t>
        <a:bodyPr/>
        <a:lstStyle/>
        <a:p>
          <a:endParaRPr lang="en-US"/>
        </a:p>
      </dgm:t>
    </dgm:pt>
    <dgm:pt modelId="{D4EC1A41-3521-46B1-BF14-AB8616D1B7C8}" type="pres">
      <dgm:prSet presAssocID="{476CB2F6-9C26-43D5-9157-BADF08353937}" presName="root" presStyleCnt="0">
        <dgm:presLayoutVars>
          <dgm:dir/>
          <dgm:resizeHandles val="exact"/>
        </dgm:presLayoutVars>
      </dgm:prSet>
      <dgm:spPr/>
    </dgm:pt>
    <dgm:pt modelId="{2F7EF076-02C7-4073-BA99-34C563DA70C6}" type="pres">
      <dgm:prSet presAssocID="{2BCEB396-1720-4E60-997A-4976A9A2C4BB}" presName="compNode" presStyleCnt="0"/>
      <dgm:spPr/>
    </dgm:pt>
    <dgm:pt modelId="{FF49E23C-27AC-4D6A-8A7A-5D8F9595BB50}" type="pres">
      <dgm:prSet presAssocID="{2BCEB396-1720-4E60-997A-4976A9A2C4BB}" presName="bgRect" presStyleLbl="bgShp" presStyleIdx="0" presStyleCnt="3"/>
      <dgm:spPr/>
    </dgm:pt>
    <dgm:pt modelId="{E23852DB-2FD3-4DA5-89E0-DA630A9A8F84}" type="pres">
      <dgm:prSet presAssocID="{2BCEB396-1720-4E60-997A-4976A9A2C4BB}"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elp"/>
        </a:ext>
      </dgm:extLst>
    </dgm:pt>
    <dgm:pt modelId="{D3B1971E-D370-405C-A85C-1211E4B3677E}" type="pres">
      <dgm:prSet presAssocID="{2BCEB396-1720-4E60-997A-4976A9A2C4BB}" presName="spaceRect" presStyleCnt="0"/>
      <dgm:spPr/>
    </dgm:pt>
    <dgm:pt modelId="{33737486-98E3-446B-881B-D45E4311805E}" type="pres">
      <dgm:prSet presAssocID="{2BCEB396-1720-4E60-997A-4976A9A2C4BB}" presName="parTx" presStyleLbl="revTx" presStyleIdx="0" presStyleCnt="3">
        <dgm:presLayoutVars>
          <dgm:chMax val="0"/>
          <dgm:chPref val="0"/>
        </dgm:presLayoutVars>
      </dgm:prSet>
      <dgm:spPr/>
    </dgm:pt>
    <dgm:pt modelId="{3521151F-F463-471E-A472-8C6889B8E33D}" type="pres">
      <dgm:prSet presAssocID="{C54562F8-215E-4182-99AC-D1C4E4700457}" presName="sibTrans" presStyleCnt="0"/>
      <dgm:spPr/>
    </dgm:pt>
    <dgm:pt modelId="{56F84884-ED68-4075-AE10-1C348CC7DF9E}" type="pres">
      <dgm:prSet presAssocID="{DABD952C-98AC-4255-9B49-CD963924715B}" presName="compNode" presStyleCnt="0"/>
      <dgm:spPr/>
    </dgm:pt>
    <dgm:pt modelId="{51C7F93A-370A-4A34-B5EE-D0992E075547}" type="pres">
      <dgm:prSet presAssocID="{DABD952C-98AC-4255-9B49-CD963924715B}" presName="bgRect" presStyleLbl="bgShp" presStyleIdx="1" presStyleCnt="3"/>
      <dgm:spPr/>
    </dgm:pt>
    <dgm:pt modelId="{6F2E0640-38FC-4966-AE84-8F39F4621452}" type="pres">
      <dgm:prSet presAssocID="{DABD952C-98AC-4255-9B49-CD963924715B}"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Tools"/>
        </a:ext>
      </dgm:extLst>
    </dgm:pt>
    <dgm:pt modelId="{C5881598-79E2-43EC-8731-1ECF48624F47}" type="pres">
      <dgm:prSet presAssocID="{DABD952C-98AC-4255-9B49-CD963924715B}" presName="spaceRect" presStyleCnt="0"/>
      <dgm:spPr/>
    </dgm:pt>
    <dgm:pt modelId="{B6CFE5B5-FD98-4CF3-B81A-5768D5FF3958}" type="pres">
      <dgm:prSet presAssocID="{DABD952C-98AC-4255-9B49-CD963924715B}" presName="parTx" presStyleLbl="revTx" presStyleIdx="1" presStyleCnt="3">
        <dgm:presLayoutVars>
          <dgm:chMax val="0"/>
          <dgm:chPref val="0"/>
        </dgm:presLayoutVars>
      </dgm:prSet>
      <dgm:spPr/>
    </dgm:pt>
    <dgm:pt modelId="{CC9F6FF2-4561-41DB-95D2-D39453A71BCC}" type="pres">
      <dgm:prSet presAssocID="{BCFAFF32-C479-4989-ABE9-87D446D3BFF3}" presName="sibTrans" presStyleCnt="0"/>
      <dgm:spPr/>
    </dgm:pt>
    <dgm:pt modelId="{F0C1F702-0097-44EB-B410-EC2B072329D4}" type="pres">
      <dgm:prSet presAssocID="{0291D00C-B0BD-44EF-8610-1CE5865DF4B9}" presName="compNode" presStyleCnt="0"/>
      <dgm:spPr/>
    </dgm:pt>
    <dgm:pt modelId="{5F8B2396-823C-4F18-B31A-E618A968D2F9}" type="pres">
      <dgm:prSet presAssocID="{0291D00C-B0BD-44EF-8610-1CE5865DF4B9}" presName="bgRect" presStyleLbl="bgShp" presStyleIdx="2" presStyleCnt="3"/>
      <dgm:spPr/>
    </dgm:pt>
    <dgm:pt modelId="{7EC96B7B-4358-4E88-B09F-92C6927BB956}" type="pres">
      <dgm:prSet presAssocID="{0291D00C-B0BD-44EF-8610-1CE5865DF4B9}"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Open Folder"/>
        </a:ext>
      </dgm:extLst>
    </dgm:pt>
    <dgm:pt modelId="{5ED785D6-F5C4-481D-8009-EB37C25A3644}" type="pres">
      <dgm:prSet presAssocID="{0291D00C-B0BD-44EF-8610-1CE5865DF4B9}" presName="spaceRect" presStyleCnt="0"/>
      <dgm:spPr/>
    </dgm:pt>
    <dgm:pt modelId="{DE270FCB-0519-4806-93D4-86151DBE4337}" type="pres">
      <dgm:prSet presAssocID="{0291D00C-B0BD-44EF-8610-1CE5865DF4B9}" presName="parTx" presStyleLbl="revTx" presStyleIdx="2" presStyleCnt="3">
        <dgm:presLayoutVars>
          <dgm:chMax val="0"/>
          <dgm:chPref val="0"/>
        </dgm:presLayoutVars>
      </dgm:prSet>
      <dgm:spPr/>
    </dgm:pt>
  </dgm:ptLst>
  <dgm:cxnLst>
    <dgm:cxn modelId="{4938AE04-58C2-4D0C-A1C3-64C40C80E940}" type="presOf" srcId="{476CB2F6-9C26-43D5-9157-BADF08353937}" destId="{D4EC1A41-3521-46B1-BF14-AB8616D1B7C8}" srcOrd="0" destOrd="0" presId="urn:microsoft.com/office/officeart/2018/2/layout/IconVerticalSolidList"/>
    <dgm:cxn modelId="{39FE8913-2D95-4A63-9427-102E7BB6C34F}" srcId="{476CB2F6-9C26-43D5-9157-BADF08353937}" destId="{2BCEB396-1720-4E60-997A-4976A9A2C4BB}" srcOrd="0" destOrd="0" parTransId="{0A2AC049-AA09-4C42-AB1C-36FB309E9342}" sibTransId="{C54562F8-215E-4182-99AC-D1C4E4700457}"/>
    <dgm:cxn modelId="{BE28AD63-5A14-4F26-B41B-8364518D6877}" srcId="{476CB2F6-9C26-43D5-9157-BADF08353937}" destId="{0291D00C-B0BD-44EF-8610-1CE5865DF4B9}" srcOrd="2" destOrd="0" parTransId="{7E3EEBB9-E743-4FA6-A11B-313928C6F30F}" sibTransId="{D27B475B-F26E-4754-A73B-50524E0FFFC6}"/>
    <dgm:cxn modelId="{9C87C563-634C-4E08-B7C0-60B9ED7401B9}" type="presOf" srcId="{0291D00C-B0BD-44EF-8610-1CE5865DF4B9}" destId="{DE270FCB-0519-4806-93D4-86151DBE4337}" srcOrd="0" destOrd="0" presId="urn:microsoft.com/office/officeart/2018/2/layout/IconVerticalSolidList"/>
    <dgm:cxn modelId="{263B014F-829F-457B-8196-96E10B4B59A1}" type="presOf" srcId="{DABD952C-98AC-4255-9B49-CD963924715B}" destId="{B6CFE5B5-FD98-4CF3-B81A-5768D5FF3958}" srcOrd="0" destOrd="0" presId="urn:microsoft.com/office/officeart/2018/2/layout/IconVerticalSolidList"/>
    <dgm:cxn modelId="{FF619859-3866-431D-A3F6-0A33570B853B}" srcId="{476CB2F6-9C26-43D5-9157-BADF08353937}" destId="{DABD952C-98AC-4255-9B49-CD963924715B}" srcOrd="1" destOrd="0" parTransId="{FCB205E5-67C8-4470-945C-DCAF061B90B8}" sibTransId="{BCFAFF32-C479-4989-ABE9-87D446D3BFF3}"/>
    <dgm:cxn modelId="{918EC0C3-BAB7-4AD0-A43D-62AB7BAA16DE}" type="presOf" srcId="{2BCEB396-1720-4E60-997A-4976A9A2C4BB}" destId="{33737486-98E3-446B-881B-D45E4311805E}" srcOrd="0" destOrd="0" presId="urn:microsoft.com/office/officeart/2018/2/layout/IconVerticalSolidList"/>
    <dgm:cxn modelId="{E903FB74-CE0F-4F30-A51A-8E7F5B127063}" type="presParOf" srcId="{D4EC1A41-3521-46B1-BF14-AB8616D1B7C8}" destId="{2F7EF076-02C7-4073-BA99-34C563DA70C6}" srcOrd="0" destOrd="0" presId="urn:microsoft.com/office/officeart/2018/2/layout/IconVerticalSolidList"/>
    <dgm:cxn modelId="{81BB629C-D0E6-4748-9E30-2BEB060DF26E}" type="presParOf" srcId="{2F7EF076-02C7-4073-BA99-34C563DA70C6}" destId="{FF49E23C-27AC-4D6A-8A7A-5D8F9595BB50}" srcOrd="0" destOrd="0" presId="urn:microsoft.com/office/officeart/2018/2/layout/IconVerticalSolidList"/>
    <dgm:cxn modelId="{D038DF7A-C2E4-4D23-A7E6-1CC470939F5E}" type="presParOf" srcId="{2F7EF076-02C7-4073-BA99-34C563DA70C6}" destId="{E23852DB-2FD3-4DA5-89E0-DA630A9A8F84}" srcOrd="1" destOrd="0" presId="urn:microsoft.com/office/officeart/2018/2/layout/IconVerticalSolidList"/>
    <dgm:cxn modelId="{A9ACEF6D-2DD7-4B78-AA46-C32FEC921170}" type="presParOf" srcId="{2F7EF076-02C7-4073-BA99-34C563DA70C6}" destId="{D3B1971E-D370-405C-A85C-1211E4B3677E}" srcOrd="2" destOrd="0" presId="urn:microsoft.com/office/officeart/2018/2/layout/IconVerticalSolidList"/>
    <dgm:cxn modelId="{4751B521-E854-470D-98B3-7C452B89E86C}" type="presParOf" srcId="{2F7EF076-02C7-4073-BA99-34C563DA70C6}" destId="{33737486-98E3-446B-881B-D45E4311805E}" srcOrd="3" destOrd="0" presId="urn:microsoft.com/office/officeart/2018/2/layout/IconVerticalSolidList"/>
    <dgm:cxn modelId="{58E4A496-F114-411C-AF3F-D860CFA6DF91}" type="presParOf" srcId="{D4EC1A41-3521-46B1-BF14-AB8616D1B7C8}" destId="{3521151F-F463-471E-A472-8C6889B8E33D}" srcOrd="1" destOrd="0" presId="urn:microsoft.com/office/officeart/2018/2/layout/IconVerticalSolidList"/>
    <dgm:cxn modelId="{E0D7ED4D-2E0E-42A6-8C46-163A5E42D62F}" type="presParOf" srcId="{D4EC1A41-3521-46B1-BF14-AB8616D1B7C8}" destId="{56F84884-ED68-4075-AE10-1C348CC7DF9E}" srcOrd="2" destOrd="0" presId="urn:microsoft.com/office/officeart/2018/2/layout/IconVerticalSolidList"/>
    <dgm:cxn modelId="{5171CF4A-CEC2-434C-999F-9CEC788F9151}" type="presParOf" srcId="{56F84884-ED68-4075-AE10-1C348CC7DF9E}" destId="{51C7F93A-370A-4A34-B5EE-D0992E075547}" srcOrd="0" destOrd="0" presId="urn:microsoft.com/office/officeart/2018/2/layout/IconVerticalSolidList"/>
    <dgm:cxn modelId="{5695C3E4-9FE2-44FD-ADC2-594BA46987F4}" type="presParOf" srcId="{56F84884-ED68-4075-AE10-1C348CC7DF9E}" destId="{6F2E0640-38FC-4966-AE84-8F39F4621452}" srcOrd="1" destOrd="0" presId="urn:microsoft.com/office/officeart/2018/2/layout/IconVerticalSolidList"/>
    <dgm:cxn modelId="{605B2D48-5DCB-4F01-BCDD-5561056B231A}" type="presParOf" srcId="{56F84884-ED68-4075-AE10-1C348CC7DF9E}" destId="{C5881598-79E2-43EC-8731-1ECF48624F47}" srcOrd="2" destOrd="0" presId="urn:microsoft.com/office/officeart/2018/2/layout/IconVerticalSolidList"/>
    <dgm:cxn modelId="{F29B511C-47AB-4BD2-9FA0-D5A973198EF8}" type="presParOf" srcId="{56F84884-ED68-4075-AE10-1C348CC7DF9E}" destId="{B6CFE5B5-FD98-4CF3-B81A-5768D5FF3958}" srcOrd="3" destOrd="0" presId="urn:microsoft.com/office/officeart/2018/2/layout/IconVerticalSolidList"/>
    <dgm:cxn modelId="{22428115-F9EE-4542-A6E9-F2185A94FB23}" type="presParOf" srcId="{D4EC1A41-3521-46B1-BF14-AB8616D1B7C8}" destId="{CC9F6FF2-4561-41DB-95D2-D39453A71BCC}" srcOrd="3" destOrd="0" presId="urn:microsoft.com/office/officeart/2018/2/layout/IconVerticalSolidList"/>
    <dgm:cxn modelId="{382E1DA1-CB21-441D-ACB1-258B0C08EF12}" type="presParOf" srcId="{D4EC1A41-3521-46B1-BF14-AB8616D1B7C8}" destId="{F0C1F702-0097-44EB-B410-EC2B072329D4}" srcOrd="4" destOrd="0" presId="urn:microsoft.com/office/officeart/2018/2/layout/IconVerticalSolidList"/>
    <dgm:cxn modelId="{3CE3E67E-9253-452C-B7B1-8A9834DDD00B}" type="presParOf" srcId="{F0C1F702-0097-44EB-B410-EC2B072329D4}" destId="{5F8B2396-823C-4F18-B31A-E618A968D2F9}" srcOrd="0" destOrd="0" presId="urn:microsoft.com/office/officeart/2018/2/layout/IconVerticalSolidList"/>
    <dgm:cxn modelId="{18B7928A-4BCE-4150-B444-242F2AC164AD}" type="presParOf" srcId="{F0C1F702-0097-44EB-B410-EC2B072329D4}" destId="{7EC96B7B-4358-4E88-B09F-92C6927BB956}" srcOrd="1" destOrd="0" presId="urn:microsoft.com/office/officeart/2018/2/layout/IconVerticalSolidList"/>
    <dgm:cxn modelId="{A97EF38C-A2E2-4E25-81B3-BA74E4E667A0}" type="presParOf" srcId="{F0C1F702-0097-44EB-B410-EC2B072329D4}" destId="{5ED785D6-F5C4-481D-8009-EB37C25A3644}" srcOrd="2" destOrd="0" presId="urn:microsoft.com/office/officeart/2018/2/layout/IconVerticalSolidList"/>
    <dgm:cxn modelId="{2934F9CB-7517-4F74-AE4F-C1E8142846E3}" type="presParOf" srcId="{F0C1F702-0097-44EB-B410-EC2B072329D4}" destId="{DE270FCB-0519-4806-93D4-86151DBE43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11088C-FC26-4B29-A1BE-223DBC5B076A}" type="doc">
      <dgm:prSet loTypeId="urn:microsoft.com/office/officeart/2005/8/layout/vList5" loCatId="list" qsTypeId="urn:microsoft.com/office/officeart/2005/8/quickstyle/simple4" qsCatId="simple" csTypeId="urn:microsoft.com/office/officeart/2005/8/colors/colorful5" csCatId="colorful"/>
      <dgm:spPr/>
      <dgm:t>
        <a:bodyPr/>
        <a:lstStyle/>
        <a:p>
          <a:endParaRPr lang="en-US"/>
        </a:p>
      </dgm:t>
    </dgm:pt>
    <dgm:pt modelId="{91E0B0DA-2EEA-4836-8F7B-F5E8440A3CE0}">
      <dgm:prSet/>
      <dgm:spPr/>
      <dgm:t>
        <a:bodyPr/>
        <a:lstStyle/>
        <a:p>
          <a:r>
            <a:rPr lang="en-US"/>
            <a:t>Tier 1 is set at 90% of Annual Renewal Demand </a:t>
          </a:r>
        </a:p>
      </dgm:t>
    </dgm:pt>
    <dgm:pt modelId="{13C8B0C2-F22E-45E5-B068-23CCD34511DD}" type="parTrans" cxnId="{242468D7-E107-49BC-9159-37EED6C3FF01}">
      <dgm:prSet/>
      <dgm:spPr/>
      <dgm:t>
        <a:bodyPr/>
        <a:lstStyle/>
        <a:p>
          <a:endParaRPr lang="en-US"/>
        </a:p>
      </dgm:t>
    </dgm:pt>
    <dgm:pt modelId="{97C3B509-FF73-4485-915A-66F63BF19469}" type="sibTrans" cxnId="{242468D7-E107-49BC-9159-37EED6C3FF01}">
      <dgm:prSet/>
      <dgm:spPr/>
      <dgm:t>
        <a:bodyPr/>
        <a:lstStyle/>
        <a:p>
          <a:endParaRPr lang="en-US"/>
        </a:p>
      </dgm:t>
    </dgm:pt>
    <dgm:pt modelId="{34BAE3A0-F3FF-4FAD-A66C-B83E47E3DF1F}">
      <dgm:prSet/>
      <dgm:spPr/>
      <dgm:t>
        <a:bodyPr/>
        <a:lstStyle/>
        <a:p>
          <a:r>
            <a:rPr lang="en-US"/>
            <a:t>2-Year NOFO</a:t>
          </a:r>
        </a:p>
      </dgm:t>
    </dgm:pt>
    <dgm:pt modelId="{9815B24B-ED8B-4BEC-A739-DF6AD5338DDF}" type="parTrans" cxnId="{61F0EF2E-618A-4AD6-90F6-47B9C36ECC63}">
      <dgm:prSet/>
      <dgm:spPr/>
      <dgm:t>
        <a:bodyPr/>
        <a:lstStyle/>
        <a:p>
          <a:endParaRPr lang="en-US"/>
        </a:p>
      </dgm:t>
    </dgm:pt>
    <dgm:pt modelId="{CC2F9E66-E37F-4E29-A9FD-CA75B3516093}" type="sibTrans" cxnId="{61F0EF2E-618A-4AD6-90F6-47B9C36ECC63}">
      <dgm:prSet/>
      <dgm:spPr/>
      <dgm:t>
        <a:bodyPr/>
        <a:lstStyle/>
        <a:p>
          <a:endParaRPr lang="en-US"/>
        </a:p>
      </dgm:t>
    </dgm:pt>
    <dgm:pt modelId="{4A470122-A9BD-4A3D-B2DE-3EB9308E0206}">
      <dgm:prSet/>
      <dgm:spPr/>
      <dgm:t>
        <a:bodyPr/>
        <a:lstStyle/>
        <a:p>
          <a:r>
            <a:rPr lang="en-US"/>
            <a:t>Funding for specific subpopulations (Domestic Violence bonus, YHDP)</a:t>
          </a:r>
        </a:p>
      </dgm:t>
    </dgm:pt>
    <dgm:pt modelId="{CD30401A-D157-4A35-94E1-8DBFD1FC8142}" type="parTrans" cxnId="{D2BE4ECE-7471-468E-A1FC-5C26909E844E}">
      <dgm:prSet/>
      <dgm:spPr/>
      <dgm:t>
        <a:bodyPr/>
        <a:lstStyle/>
        <a:p>
          <a:endParaRPr lang="en-US"/>
        </a:p>
      </dgm:t>
    </dgm:pt>
    <dgm:pt modelId="{72AF9BC7-B3D6-48AC-A854-146655245284}" type="sibTrans" cxnId="{D2BE4ECE-7471-468E-A1FC-5C26909E844E}">
      <dgm:prSet/>
      <dgm:spPr/>
      <dgm:t>
        <a:bodyPr/>
        <a:lstStyle/>
        <a:p>
          <a:endParaRPr lang="en-US"/>
        </a:p>
      </dgm:t>
    </dgm:pt>
    <dgm:pt modelId="{BA4C9107-B2B6-46B6-8666-4ECEB5D33659}">
      <dgm:prSet/>
      <dgm:spPr/>
      <dgm:t>
        <a:bodyPr/>
        <a:lstStyle/>
        <a:p>
          <a:r>
            <a:rPr lang="en-US"/>
            <a:t>COLAs for conditionally selected grants</a:t>
          </a:r>
        </a:p>
      </dgm:t>
    </dgm:pt>
    <dgm:pt modelId="{05DB2286-1C42-451B-A0DB-8992A6B94AF4}" type="parTrans" cxnId="{7C570F48-D912-44C5-AA55-850CF099D527}">
      <dgm:prSet/>
      <dgm:spPr/>
      <dgm:t>
        <a:bodyPr/>
        <a:lstStyle/>
        <a:p>
          <a:endParaRPr lang="en-US"/>
        </a:p>
      </dgm:t>
    </dgm:pt>
    <dgm:pt modelId="{E7589DA0-7D0D-4C07-9111-2E05D4B7F9D1}" type="sibTrans" cxnId="{7C570F48-D912-44C5-AA55-850CF099D527}">
      <dgm:prSet/>
      <dgm:spPr/>
      <dgm:t>
        <a:bodyPr/>
        <a:lstStyle/>
        <a:p>
          <a:endParaRPr lang="en-US"/>
        </a:p>
      </dgm:t>
    </dgm:pt>
    <dgm:pt modelId="{52742640-95BF-4971-A0ED-04D9165179FC}" type="pres">
      <dgm:prSet presAssocID="{0711088C-FC26-4B29-A1BE-223DBC5B076A}" presName="Name0" presStyleCnt="0">
        <dgm:presLayoutVars>
          <dgm:dir/>
          <dgm:animLvl val="lvl"/>
          <dgm:resizeHandles val="exact"/>
        </dgm:presLayoutVars>
      </dgm:prSet>
      <dgm:spPr/>
    </dgm:pt>
    <dgm:pt modelId="{0EFDED47-AA03-4BBF-9C61-76178207160E}" type="pres">
      <dgm:prSet presAssocID="{91E0B0DA-2EEA-4836-8F7B-F5E8440A3CE0}" presName="linNode" presStyleCnt="0"/>
      <dgm:spPr/>
    </dgm:pt>
    <dgm:pt modelId="{6C1D0D86-D1F4-470E-A911-17227561211E}" type="pres">
      <dgm:prSet presAssocID="{91E0B0DA-2EEA-4836-8F7B-F5E8440A3CE0}" presName="parentText" presStyleLbl="node1" presStyleIdx="0" presStyleCnt="4">
        <dgm:presLayoutVars>
          <dgm:chMax val="1"/>
          <dgm:bulletEnabled val="1"/>
        </dgm:presLayoutVars>
      </dgm:prSet>
      <dgm:spPr/>
    </dgm:pt>
    <dgm:pt modelId="{917AD6B2-D697-41D0-8A5D-A4B4AF007DDE}" type="pres">
      <dgm:prSet presAssocID="{97C3B509-FF73-4485-915A-66F63BF19469}" presName="sp" presStyleCnt="0"/>
      <dgm:spPr/>
    </dgm:pt>
    <dgm:pt modelId="{7E728B94-E135-4E92-8F85-A8900B5A5C8A}" type="pres">
      <dgm:prSet presAssocID="{34BAE3A0-F3FF-4FAD-A66C-B83E47E3DF1F}" presName="linNode" presStyleCnt="0"/>
      <dgm:spPr/>
    </dgm:pt>
    <dgm:pt modelId="{F28B237A-D86D-4D84-B02F-5A42EBE5E339}" type="pres">
      <dgm:prSet presAssocID="{34BAE3A0-F3FF-4FAD-A66C-B83E47E3DF1F}" presName="parentText" presStyleLbl="node1" presStyleIdx="1" presStyleCnt="4">
        <dgm:presLayoutVars>
          <dgm:chMax val="1"/>
          <dgm:bulletEnabled val="1"/>
        </dgm:presLayoutVars>
      </dgm:prSet>
      <dgm:spPr/>
    </dgm:pt>
    <dgm:pt modelId="{0B2D5E4F-5CEA-486C-B63B-0846ACE63719}" type="pres">
      <dgm:prSet presAssocID="{CC2F9E66-E37F-4E29-A9FD-CA75B3516093}" presName="sp" presStyleCnt="0"/>
      <dgm:spPr/>
    </dgm:pt>
    <dgm:pt modelId="{ED15503F-6F24-4CA2-90BD-474FDBD4C5B9}" type="pres">
      <dgm:prSet presAssocID="{4A470122-A9BD-4A3D-B2DE-3EB9308E0206}" presName="linNode" presStyleCnt="0"/>
      <dgm:spPr/>
    </dgm:pt>
    <dgm:pt modelId="{1344D20C-A715-49BC-BF4F-2B96DF2125C7}" type="pres">
      <dgm:prSet presAssocID="{4A470122-A9BD-4A3D-B2DE-3EB9308E0206}" presName="parentText" presStyleLbl="node1" presStyleIdx="2" presStyleCnt="4">
        <dgm:presLayoutVars>
          <dgm:chMax val="1"/>
          <dgm:bulletEnabled val="1"/>
        </dgm:presLayoutVars>
      </dgm:prSet>
      <dgm:spPr/>
    </dgm:pt>
    <dgm:pt modelId="{1FF7311D-A657-410A-8334-927C1C304F59}" type="pres">
      <dgm:prSet presAssocID="{72AF9BC7-B3D6-48AC-A854-146655245284}" presName="sp" presStyleCnt="0"/>
      <dgm:spPr/>
    </dgm:pt>
    <dgm:pt modelId="{3A9D2235-2BB1-41FC-B367-55F803A8371F}" type="pres">
      <dgm:prSet presAssocID="{BA4C9107-B2B6-46B6-8666-4ECEB5D33659}" presName="linNode" presStyleCnt="0"/>
      <dgm:spPr/>
    </dgm:pt>
    <dgm:pt modelId="{0EAADDD6-A883-4852-8670-B9D7671D93D6}" type="pres">
      <dgm:prSet presAssocID="{BA4C9107-B2B6-46B6-8666-4ECEB5D33659}" presName="parentText" presStyleLbl="node1" presStyleIdx="3" presStyleCnt="4">
        <dgm:presLayoutVars>
          <dgm:chMax val="1"/>
          <dgm:bulletEnabled val="1"/>
        </dgm:presLayoutVars>
      </dgm:prSet>
      <dgm:spPr/>
    </dgm:pt>
  </dgm:ptLst>
  <dgm:cxnLst>
    <dgm:cxn modelId="{21F97110-9108-4550-B30E-971A91F7F850}" type="presOf" srcId="{34BAE3A0-F3FF-4FAD-A66C-B83E47E3DF1F}" destId="{F28B237A-D86D-4D84-B02F-5A42EBE5E339}" srcOrd="0" destOrd="0" presId="urn:microsoft.com/office/officeart/2005/8/layout/vList5"/>
    <dgm:cxn modelId="{7FACFF12-090D-47B2-AA80-AB749583E8C8}" type="presOf" srcId="{91E0B0DA-2EEA-4836-8F7B-F5E8440A3CE0}" destId="{6C1D0D86-D1F4-470E-A911-17227561211E}" srcOrd="0" destOrd="0" presId="urn:microsoft.com/office/officeart/2005/8/layout/vList5"/>
    <dgm:cxn modelId="{4CAE5015-1593-4C2D-88C8-6F7B9653BBA5}" type="presOf" srcId="{0711088C-FC26-4B29-A1BE-223DBC5B076A}" destId="{52742640-95BF-4971-A0ED-04D9165179FC}" srcOrd="0" destOrd="0" presId="urn:microsoft.com/office/officeart/2005/8/layout/vList5"/>
    <dgm:cxn modelId="{61F0EF2E-618A-4AD6-90F6-47B9C36ECC63}" srcId="{0711088C-FC26-4B29-A1BE-223DBC5B076A}" destId="{34BAE3A0-F3FF-4FAD-A66C-B83E47E3DF1F}" srcOrd="1" destOrd="0" parTransId="{9815B24B-ED8B-4BEC-A739-DF6AD5338DDF}" sibTransId="{CC2F9E66-E37F-4E29-A9FD-CA75B3516093}"/>
    <dgm:cxn modelId="{7C570F48-D912-44C5-AA55-850CF099D527}" srcId="{0711088C-FC26-4B29-A1BE-223DBC5B076A}" destId="{BA4C9107-B2B6-46B6-8666-4ECEB5D33659}" srcOrd="3" destOrd="0" parTransId="{05DB2286-1C42-451B-A0DB-8992A6B94AF4}" sibTransId="{E7589DA0-7D0D-4C07-9111-2E05D4B7F9D1}"/>
    <dgm:cxn modelId="{B8D56CB6-5DAF-4712-95D7-6C545E78C6C7}" type="presOf" srcId="{4A470122-A9BD-4A3D-B2DE-3EB9308E0206}" destId="{1344D20C-A715-49BC-BF4F-2B96DF2125C7}" srcOrd="0" destOrd="0" presId="urn:microsoft.com/office/officeart/2005/8/layout/vList5"/>
    <dgm:cxn modelId="{0BD37ECB-61A4-40F5-B508-0AD443AD11D3}" type="presOf" srcId="{BA4C9107-B2B6-46B6-8666-4ECEB5D33659}" destId="{0EAADDD6-A883-4852-8670-B9D7671D93D6}" srcOrd="0" destOrd="0" presId="urn:microsoft.com/office/officeart/2005/8/layout/vList5"/>
    <dgm:cxn modelId="{D2BE4ECE-7471-468E-A1FC-5C26909E844E}" srcId="{0711088C-FC26-4B29-A1BE-223DBC5B076A}" destId="{4A470122-A9BD-4A3D-B2DE-3EB9308E0206}" srcOrd="2" destOrd="0" parTransId="{CD30401A-D157-4A35-94E1-8DBFD1FC8142}" sibTransId="{72AF9BC7-B3D6-48AC-A854-146655245284}"/>
    <dgm:cxn modelId="{242468D7-E107-49BC-9159-37EED6C3FF01}" srcId="{0711088C-FC26-4B29-A1BE-223DBC5B076A}" destId="{91E0B0DA-2EEA-4836-8F7B-F5E8440A3CE0}" srcOrd="0" destOrd="0" parTransId="{13C8B0C2-F22E-45E5-B068-23CCD34511DD}" sibTransId="{97C3B509-FF73-4485-915A-66F63BF19469}"/>
    <dgm:cxn modelId="{0A21125D-934A-4E26-A411-AD385C8B110A}" type="presParOf" srcId="{52742640-95BF-4971-A0ED-04D9165179FC}" destId="{0EFDED47-AA03-4BBF-9C61-76178207160E}" srcOrd="0" destOrd="0" presId="urn:microsoft.com/office/officeart/2005/8/layout/vList5"/>
    <dgm:cxn modelId="{91F34E88-67DA-4668-90AB-8022B6C7804C}" type="presParOf" srcId="{0EFDED47-AA03-4BBF-9C61-76178207160E}" destId="{6C1D0D86-D1F4-470E-A911-17227561211E}" srcOrd="0" destOrd="0" presId="urn:microsoft.com/office/officeart/2005/8/layout/vList5"/>
    <dgm:cxn modelId="{6AC92BEB-37AF-48A8-92AA-74819B3C38C8}" type="presParOf" srcId="{52742640-95BF-4971-A0ED-04D9165179FC}" destId="{917AD6B2-D697-41D0-8A5D-A4B4AF007DDE}" srcOrd="1" destOrd="0" presId="urn:microsoft.com/office/officeart/2005/8/layout/vList5"/>
    <dgm:cxn modelId="{C7835C88-65D0-443B-8CC2-C985BD5E0540}" type="presParOf" srcId="{52742640-95BF-4971-A0ED-04D9165179FC}" destId="{7E728B94-E135-4E92-8F85-A8900B5A5C8A}" srcOrd="2" destOrd="0" presId="urn:microsoft.com/office/officeart/2005/8/layout/vList5"/>
    <dgm:cxn modelId="{B0AFA5EC-2648-4FBD-8ABD-01FAC1DD1DB0}" type="presParOf" srcId="{7E728B94-E135-4E92-8F85-A8900B5A5C8A}" destId="{F28B237A-D86D-4D84-B02F-5A42EBE5E339}" srcOrd="0" destOrd="0" presId="urn:microsoft.com/office/officeart/2005/8/layout/vList5"/>
    <dgm:cxn modelId="{A21425FB-C081-4180-A496-0EAC616D9B1D}" type="presParOf" srcId="{52742640-95BF-4971-A0ED-04D9165179FC}" destId="{0B2D5E4F-5CEA-486C-B63B-0846ACE63719}" srcOrd="3" destOrd="0" presId="urn:microsoft.com/office/officeart/2005/8/layout/vList5"/>
    <dgm:cxn modelId="{0AC3EE9E-A196-4439-92C0-BCB83620D450}" type="presParOf" srcId="{52742640-95BF-4971-A0ED-04D9165179FC}" destId="{ED15503F-6F24-4CA2-90BD-474FDBD4C5B9}" srcOrd="4" destOrd="0" presId="urn:microsoft.com/office/officeart/2005/8/layout/vList5"/>
    <dgm:cxn modelId="{7E5C2870-0870-4BEB-B30A-B3211064D1E1}" type="presParOf" srcId="{ED15503F-6F24-4CA2-90BD-474FDBD4C5B9}" destId="{1344D20C-A715-49BC-BF4F-2B96DF2125C7}" srcOrd="0" destOrd="0" presId="urn:microsoft.com/office/officeart/2005/8/layout/vList5"/>
    <dgm:cxn modelId="{4DDF4F55-C8B1-4B74-BB4F-CDC2F6EE7F1B}" type="presParOf" srcId="{52742640-95BF-4971-A0ED-04D9165179FC}" destId="{1FF7311D-A657-410A-8334-927C1C304F59}" srcOrd="5" destOrd="0" presId="urn:microsoft.com/office/officeart/2005/8/layout/vList5"/>
    <dgm:cxn modelId="{53C0BC36-F24E-4249-84B5-4659A25FF8F7}" type="presParOf" srcId="{52742640-95BF-4971-A0ED-04D9165179FC}" destId="{3A9D2235-2BB1-41FC-B367-55F803A8371F}" srcOrd="6" destOrd="0" presId="urn:microsoft.com/office/officeart/2005/8/layout/vList5"/>
    <dgm:cxn modelId="{193184C8-8DA6-40A7-BF4D-71C7EA3F53A8}" type="presParOf" srcId="{3A9D2235-2BB1-41FC-B367-55F803A8371F}" destId="{0EAADDD6-A883-4852-8670-B9D7671D93D6}"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E9826A-1CD9-4EBA-AA24-1CEF4064C4B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AC3029-08D4-498D-A414-F069988FB940}">
      <dgm:prSet/>
      <dgm:spPr/>
      <dgm:t>
        <a:bodyPr/>
        <a:lstStyle/>
        <a:p>
          <a:r>
            <a:rPr lang="en-US"/>
            <a:t>Lack of Affordable Housing</a:t>
          </a:r>
        </a:p>
      </dgm:t>
    </dgm:pt>
    <dgm:pt modelId="{5A1AA4F6-5803-418B-8AFD-29394216CBF4}" type="parTrans" cxnId="{274C7B09-B80E-493B-B504-B915E7A67A0E}">
      <dgm:prSet/>
      <dgm:spPr/>
      <dgm:t>
        <a:bodyPr/>
        <a:lstStyle/>
        <a:p>
          <a:endParaRPr lang="en-US"/>
        </a:p>
      </dgm:t>
    </dgm:pt>
    <dgm:pt modelId="{54B7EF0E-7738-4070-9E66-D7A706F5FB24}" type="sibTrans" cxnId="{274C7B09-B80E-493B-B504-B915E7A67A0E}">
      <dgm:prSet/>
      <dgm:spPr/>
      <dgm:t>
        <a:bodyPr/>
        <a:lstStyle/>
        <a:p>
          <a:endParaRPr lang="en-US"/>
        </a:p>
      </dgm:t>
    </dgm:pt>
    <dgm:pt modelId="{BA765A25-E832-4E0D-BFCE-B707E844B573}">
      <dgm:prSet/>
      <dgm:spPr/>
      <dgm:t>
        <a:bodyPr/>
        <a:lstStyle/>
        <a:p>
          <a:r>
            <a:rPr lang="en-US"/>
            <a:t>Housing is the solution to Homelessness</a:t>
          </a:r>
        </a:p>
      </dgm:t>
    </dgm:pt>
    <dgm:pt modelId="{3C35687A-39F3-4B46-8B94-135C73D03A77}" type="parTrans" cxnId="{37791C02-E25D-4BC8-B6BF-036D8ECB6436}">
      <dgm:prSet/>
      <dgm:spPr/>
      <dgm:t>
        <a:bodyPr/>
        <a:lstStyle/>
        <a:p>
          <a:endParaRPr lang="en-US"/>
        </a:p>
      </dgm:t>
    </dgm:pt>
    <dgm:pt modelId="{3CE89D12-AD02-483A-BD6A-889EEE119962}" type="sibTrans" cxnId="{37791C02-E25D-4BC8-B6BF-036D8ECB6436}">
      <dgm:prSet/>
      <dgm:spPr/>
      <dgm:t>
        <a:bodyPr/>
        <a:lstStyle/>
        <a:p>
          <a:endParaRPr lang="en-US"/>
        </a:p>
      </dgm:t>
    </dgm:pt>
    <dgm:pt modelId="{7841DA88-D425-4FEC-B0A6-FBB62E19E164}">
      <dgm:prSet/>
      <dgm:spPr/>
      <dgm:t>
        <a:bodyPr/>
        <a:lstStyle/>
        <a:p>
          <a:r>
            <a:rPr lang="en-US"/>
            <a:t>Mission alignment</a:t>
          </a:r>
        </a:p>
      </dgm:t>
    </dgm:pt>
    <dgm:pt modelId="{B5DAACF1-F5D5-4D90-8592-553A6A12D78D}" type="parTrans" cxnId="{73D02977-6F64-4213-AB32-5194CC30D4CD}">
      <dgm:prSet/>
      <dgm:spPr/>
      <dgm:t>
        <a:bodyPr/>
        <a:lstStyle/>
        <a:p>
          <a:endParaRPr lang="en-US"/>
        </a:p>
      </dgm:t>
    </dgm:pt>
    <dgm:pt modelId="{2C381A97-9BCD-4812-9AAE-B9BCF8564797}" type="sibTrans" cxnId="{73D02977-6F64-4213-AB32-5194CC30D4CD}">
      <dgm:prSet/>
      <dgm:spPr/>
      <dgm:t>
        <a:bodyPr/>
        <a:lstStyle/>
        <a:p>
          <a:endParaRPr lang="en-US"/>
        </a:p>
      </dgm:t>
    </dgm:pt>
    <dgm:pt modelId="{41475BE4-CEE0-45D3-8D3E-799A7CC52C3B}">
      <dgm:prSet/>
      <dgm:spPr/>
      <dgm:t>
        <a:bodyPr/>
        <a:lstStyle/>
        <a:p>
          <a:r>
            <a:rPr lang="en-US"/>
            <a:t>Ability to administer federal grants</a:t>
          </a:r>
        </a:p>
      </dgm:t>
    </dgm:pt>
    <dgm:pt modelId="{B38DC9DC-F3EF-44F1-842A-4B1BF2A046E2}" type="parTrans" cxnId="{DBCB9470-8B36-4DB5-9A32-31217E803269}">
      <dgm:prSet/>
      <dgm:spPr/>
      <dgm:t>
        <a:bodyPr/>
        <a:lstStyle/>
        <a:p>
          <a:endParaRPr lang="en-US"/>
        </a:p>
      </dgm:t>
    </dgm:pt>
    <dgm:pt modelId="{AF26FE58-9856-4C95-BC22-D733BD0AA287}" type="sibTrans" cxnId="{DBCB9470-8B36-4DB5-9A32-31217E803269}">
      <dgm:prSet/>
      <dgm:spPr/>
      <dgm:t>
        <a:bodyPr/>
        <a:lstStyle/>
        <a:p>
          <a:endParaRPr lang="en-US"/>
        </a:p>
      </dgm:t>
    </dgm:pt>
    <dgm:pt modelId="{D244FEC1-A331-41EC-A643-EB44568DCF35}">
      <dgm:prSet/>
      <dgm:spPr/>
      <dgm:t>
        <a:bodyPr/>
        <a:lstStyle/>
        <a:p>
          <a:r>
            <a:rPr lang="en-US"/>
            <a:t>Expand existing projects to serve more households and more adequately fulfill project budgets</a:t>
          </a:r>
        </a:p>
      </dgm:t>
    </dgm:pt>
    <dgm:pt modelId="{1936FAED-46D2-44A0-A8FE-B99A06846FCE}" type="parTrans" cxnId="{EF331B68-BF56-4740-8EDF-AFFAAB3AD57E}">
      <dgm:prSet/>
      <dgm:spPr/>
      <dgm:t>
        <a:bodyPr/>
        <a:lstStyle/>
        <a:p>
          <a:endParaRPr lang="en-US"/>
        </a:p>
      </dgm:t>
    </dgm:pt>
    <dgm:pt modelId="{DEE8C010-B5B5-4697-A62C-FD884C1BBFDA}" type="sibTrans" cxnId="{EF331B68-BF56-4740-8EDF-AFFAAB3AD57E}">
      <dgm:prSet/>
      <dgm:spPr/>
      <dgm:t>
        <a:bodyPr/>
        <a:lstStyle/>
        <a:p>
          <a:endParaRPr lang="en-US"/>
        </a:p>
      </dgm:t>
    </dgm:pt>
    <dgm:pt modelId="{3B1B4DC6-D651-477E-AD58-A0098C26B6BD}" type="pres">
      <dgm:prSet presAssocID="{BAE9826A-1CD9-4EBA-AA24-1CEF4064C4BC}" presName="root" presStyleCnt="0">
        <dgm:presLayoutVars>
          <dgm:dir/>
          <dgm:resizeHandles val="exact"/>
        </dgm:presLayoutVars>
      </dgm:prSet>
      <dgm:spPr/>
    </dgm:pt>
    <dgm:pt modelId="{9858CB4E-876D-4D59-8E9B-9667DD80BC60}" type="pres">
      <dgm:prSet presAssocID="{41AC3029-08D4-498D-A414-F069988FB940}" presName="compNode" presStyleCnt="0"/>
      <dgm:spPr/>
    </dgm:pt>
    <dgm:pt modelId="{4B74548C-172B-4E4A-BC15-891BC621E5D0}" type="pres">
      <dgm:prSet presAssocID="{41AC3029-08D4-498D-A414-F069988FB940}" presName="bgRect" presStyleLbl="bgShp" presStyleIdx="0" presStyleCnt="5"/>
      <dgm:spPr/>
    </dgm:pt>
    <dgm:pt modelId="{DD7384B9-076B-4403-B222-65CDE2726DB9}" type="pres">
      <dgm:prSet presAssocID="{41AC3029-08D4-498D-A414-F069988FB94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4886091A-84A7-40AA-9426-543429A8B61B}" type="pres">
      <dgm:prSet presAssocID="{41AC3029-08D4-498D-A414-F069988FB940}" presName="spaceRect" presStyleCnt="0"/>
      <dgm:spPr/>
    </dgm:pt>
    <dgm:pt modelId="{BA3B65B5-F6CB-4CD5-BF01-BA7A3BF7C1B2}" type="pres">
      <dgm:prSet presAssocID="{41AC3029-08D4-498D-A414-F069988FB940}" presName="parTx" presStyleLbl="revTx" presStyleIdx="0" presStyleCnt="5">
        <dgm:presLayoutVars>
          <dgm:chMax val="0"/>
          <dgm:chPref val="0"/>
        </dgm:presLayoutVars>
      </dgm:prSet>
      <dgm:spPr/>
    </dgm:pt>
    <dgm:pt modelId="{45C1EB9D-A9F2-4EA0-91F0-12B831D37F4B}" type="pres">
      <dgm:prSet presAssocID="{54B7EF0E-7738-4070-9E66-D7A706F5FB24}" presName="sibTrans" presStyleCnt="0"/>
      <dgm:spPr/>
    </dgm:pt>
    <dgm:pt modelId="{C86239D2-538C-4EF0-8FC0-ECF82F78699D}" type="pres">
      <dgm:prSet presAssocID="{BA765A25-E832-4E0D-BFCE-B707E844B573}" presName="compNode" presStyleCnt="0"/>
      <dgm:spPr/>
    </dgm:pt>
    <dgm:pt modelId="{27D8AA00-10E8-4B99-9BC0-3913E797F69D}" type="pres">
      <dgm:prSet presAssocID="{BA765A25-E832-4E0D-BFCE-B707E844B573}" presName="bgRect" presStyleLbl="bgShp" presStyleIdx="1" presStyleCnt="5"/>
      <dgm:spPr/>
    </dgm:pt>
    <dgm:pt modelId="{A47FFF77-F33B-4B6C-B105-C82F27D3855D}" type="pres">
      <dgm:prSet presAssocID="{BA765A25-E832-4E0D-BFCE-B707E844B5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118786B1-612E-4AA7-9E3C-080E6E663BA9}" type="pres">
      <dgm:prSet presAssocID="{BA765A25-E832-4E0D-BFCE-B707E844B573}" presName="spaceRect" presStyleCnt="0"/>
      <dgm:spPr/>
    </dgm:pt>
    <dgm:pt modelId="{F9DFE394-EB30-43A9-A1F0-B1E4EAE1190A}" type="pres">
      <dgm:prSet presAssocID="{BA765A25-E832-4E0D-BFCE-B707E844B573}" presName="parTx" presStyleLbl="revTx" presStyleIdx="1" presStyleCnt="5">
        <dgm:presLayoutVars>
          <dgm:chMax val="0"/>
          <dgm:chPref val="0"/>
        </dgm:presLayoutVars>
      </dgm:prSet>
      <dgm:spPr/>
    </dgm:pt>
    <dgm:pt modelId="{DAE4F135-2CCA-469A-B8A0-7D43BEA8816F}" type="pres">
      <dgm:prSet presAssocID="{3CE89D12-AD02-483A-BD6A-889EEE119962}" presName="sibTrans" presStyleCnt="0"/>
      <dgm:spPr/>
    </dgm:pt>
    <dgm:pt modelId="{C81A71C6-93ED-41C8-9122-80891C83AF7D}" type="pres">
      <dgm:prSet presAssocID="{7841DA88-D425-4FEC-B0A6-FBB62E19E164}" presName="compNode" presStyleCnt="0"/>
      <dgm:spPr/>
    </dgm:pt>
    <dgm:pt modelId="{7CBD80E1-231D-48AE-A199-6F069F74B174}" type="pres">
      <dgm:prSet presAssocID="{7841DA88-D425-4FEC-B0A6-FBB62E19E164}" presName="bgRect" presStyleLbl="bgShp" presStyleIdx="2" presStyleCnt="5"/>
      <dgm:spPr/>
    </dgm:pt>
    <dgm:pt modelId="{9F39B5A7-4F99-4AB3-BBAB-3952B26CAB9B}" type="pres">
      <dgm:prSet presAssocID="{7841DA88-D425-4FEC-B0A6-FBB62E19E16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BA795CD8-B7F4-440B-9D6A-88A53197212D}" type="pres">
      <dgm:prSet presAssocID="{7841DA88-D425-4FEC-B0A6-FBB62E19E164}" presName="spaceRect" presStyleCnt="0"/>
      <dgm:spPr/>
    </dgm:pt>
    <dgm:pt modelId="{0CA10265-D94E-47B5-A8D0-A16FDAE48EE8}" type="pres">
      <dgm:prSet presAssocID="{7841DA88-D425-4FEC-B0A6-FBB62E19E164}" presName="parTx" presStyleLbl="revTx" presStyleIdx="2" presStyleCnt="5">
        <dgm:presLayoutVars>
          <dgm:chMax val="0"/>
          <dgm:chPref val="0"/>
        </dgm:presLayoutVars>
      </dgm:prSet>
      <dgm:spPr/>
    </dgm:pt>
    <dgm:pt modelId="{D1072EC2-0700-440D-81EE-2210D46F8F13}" type="pres">
      <dgm:prSet presAssocID="{2C381A97-9BCD-4812-9AAE-B9BCF8564797}" presName="sibTrans" presStyleCnt="0"/>
      <dgm:spPr/>
    </dgm:pt>
    <dgm:pt modelId="{DD56ADDE-BD05-456C-AFA6-ECDF9E66B686}" type="pres">
      <dgm:prSet presAssocID="{41475BE4-CEE0-45D3-8D3E-799A7CC52C3B}" presName="compNode" presStyleCnt="0"/>
      <dgm:spPr/>
    </dgm:pt>
    <dgm:pt modelId="{5953DC6B-C5B8-4B62-B8D8-3D2CDB35A450}" type="pres">
      <dgm:prSet presAssocID="{41475BE4-CEE0-45D3-8D3E-799A7CC52C3B}" presName="bgRect" presStyleLbl="bgShp" presStyleIdx="3" presStyleCnt="5"/>
      <dgm:spPr/>
    </dgm:pt>
    <dgm:pt modelId="{4F9ED64D-B0F4-44DD-89FA-43099F6C6D1D}" type="pres">
      <dgm:prSet presAssocID="{41475BE4-CEE0-45D3-8D3E-799A7CC52C3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93839428-801D-4DB7-AA65-332C4052EB7A}" type="pres">
      <dgm:prSet presAssocID="{41475BE4-CEE0-45D3-8D3E-799A7CC52C3B}" presName="spaceRect" presStyleCnt="0"/>
      <dgm:spPr/>
    </dgm:pt>
    <dgm:pt modelId="{E2E40E04-CCE7-4472-B401-18D84AA4D5D3}" type="pres">
      <dgm:prSet presAssocID="{41475BE4-CEE0-45D3-8D3E-799A7CC52C3B}" presName="parTx" presStyleLbl="revTx" presStyleIdx="3" presStyleCnt="5">
        <dgm:presLayoutVars>
          <dgm:chMax val="0"/>
          <dgm:chPref val="0"/>
        </dgm:presLayoutVars>
      </dgm:prSet>
      <dgm:spPr/>
    </dgm:pt>
    <dgm:pt modelId="{095A0E36-223E-4C67-802D-5CFAC5516136}" type="pres">
      <dgm:prSet presAssocID="{AF26FE58-9856-4C95-BC22-D733BD0AA287}" presName="sibTrans" presStyleCnt="0"/>
      <dgm:spPr/>
    </dgm:pt>
    <dgm:pt modelId="{8CA45989-5844-49C7-8EB9-8070B6376FB7}" type="pres">
      <dgm:prSet presAssocID="{D244FEC1-A331-41EC-A643-EB44568DCF35}" presName="compNode" presStyleCnt="0"/>
      <dgm:spPr/>
    </dgm:pt>
    <dgm:pt modelId="{E214E76D-92C6-42A7-B9C0-6EE7823AC81C}" type="pres">
      <dgm:prSet presAssocID="{D244FEC1-A331-41EC-A643-EB44568DCF35}" presName="bgRect" presStyleLbl="bgShp" presStyleIdx="4" presStyleCnt="5"/>
      <dgm:spPr/>
    </dgm:pt>
    <dgm:pt modelId="{F9CBB09A-8622-4B94-9E6F-79493FB08765}" type="pres">
      <dgm:prSet presAssocID="{D244FEC1-A331-41EC-A643-EB44568DCF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ity"/>
        </a:ext>
      </dgm:extLst>
    </dgm:pt>
    <dgm:pt modelId="{A94B4154-4F05-449D-9DD5-AAEB8B532A86}" type="pres">
      <dgm:prSet presAssocID="{D244FEC1-A331-41EC-A643-EB44568DCF35}" presName="spaceRect" presStyleCnt="0"/>
      <dgm:spPr/>
    </dgm:pt>
    <dgm:pt modelId="{2A84FC73-C69F-42D5-B551-6B85DEC4622A}" type="pres">
      <dgm:prSet presAssocID="{D244FEC1-A331-41EC-A643-EB44568DCF35}" presName="parTx" presStyleLbl="revTx" presStyleIdx="4" presStyleCnt="5">
        <dgm:presLayoutVars>
          <dgm:chMax val="0"/>
          <dgm:chPref val="0"/>
        </dgm:presLayoutVars>
      </dgm:prSet>
      <dgm:spPr/>
    </dgm:pt>
  </dgm:ptLst>
  <dgm:cxnLst>
    <dgm:cxn modelId="{37791C02-E25D-4BC8-B6BF-036D8ECB6436}" srcId="{BAE9826A-1CD9-4EBA-AA24-1CEF4064C4BC}" destId="{BA765A25-E832-4E0D-BFCE-B707E844B573}" srcOrd="1" destOrd="0" parTransId="{3C35687A-39F3-4B46-8B94-135C73D03A77}" sibTransId="{3CE89D12-AD02-483A-BD6A-889EEE119962}"/>
    <dgm:cxn modelId="{274C7B09-B80E-493B-B504-B915E7A67A0E}" srcId="{BAE9826A-1CD9-4EBA-AA24-1CEF4064C4BC}" destId="{41AC3029-08D4-498D-A414-F069988FB940}" srcOrd="0" destOrd="0" parTransId="{5A1AA4F6-5803-418B-8AFD-29394216CBF4}" sibTransId="{54B7EF0E-7738-4070-9E66-D7A706F5FB24}"/>
    <dgm:cxn modelId="{71C35516-74D2-4CFE-94F3-44E054BC6E69}" type="presOf" srcId="{7841DA88-D425-4FEC-B0A6-FBB62E19E164}" destId="{0CA10265-D94E-47B5-A8D0-A16FDAE48EE8}" srcOrd="0" destOrd="0" presId="urn:microsoft.com/office/officeart/2018/2/layout/IconVerticalSolidList"/>
    <dgm:cxn modelId="{EF331B68-BF56-4740-8EDF-AFFAAB3AD57E}" srcId="{BAE9826A-1CD9-4EBA-AA24-1CEF4064C4BC}" destId="{D244FEC1-A331-41EC-A643-EB44568DCF35}" srcOrd="4" destOrd="0" parTransId="{1936FAED-46D2-44A0-A8FE-B99A06846FCE}" sibTransId="{DEE8C010-B5B5-4697-A62C-FD884C1BBFDA}"/>
    <dgm:cxn modelId="{E8132D4B-0145-4F6C-B935-BF493CFB6D29}" type="presOf" srcId="{D244FEC1-A331-41EC-A643-EB44568DCF35}" destId="{2A84FC73-C69F-42D5-B551-6B85DEC4622A}" srcOrd="0" destOrd="0" presId="urn:microsoft.com/office/officeart/2018/2/layout/IconVerticalSolidList"/>
    <dgm:cxn modelId="{DBCB9470-8B36-4DB5-9A32-31217E803269}" srcId="{BAE9826A-1CD9-4EBA-AA24-1CEF4064C4BC}" destId="{41475BE4-CEE0-45D3-8D3E-799A7CC52C3B}" srcOrd="3" destOrd="0" parTransId="{B38DC9DC-F3EF-44F1-842A-4B1BF2A046E2}" sibTransId="{AF26FE58-9856-4C95-BC22-D733BD0AA287}"/>
    <dgm:cxn modelId="{7B5BB776-01C5-43AF-A912-EAAA8F182D72}" type="presOf" srcId="{BAE9826A-1CD9-4EBA-AA24-1CEF4064C4BC}" destId="{3B1B4DC6-D651-477E-AD58-A0098C26B6BD}" srcOrd="0" destOrd="0" presId="urn:microsoft.com/office/officeart/2018/2/layout/IconVerticalSolidList"/>
    <dgm:cxn modelId="{73D02977-6F64-4213-AB32-5194CC30D4CD}" srcId="{BAE9826A-1CD9-4EBA-AA24-1CEF4064C4BC}" destId="{7841DA88-D425-4FEC-B0A6-FBB62E19E164}" srcOrd="2" destOrd="0" parTransId="{B5DAACF1-F5D5-4D90-8592-553A6A12D78D}" sibTransId="{2C381A97-9BCD-4812-9AAE-B9BCF8564797}"/>
    <dgm:cxn modelId="{2338878A-F7CD-4373-98D8-CC991DA92968}" type="presOf" srcId="{41AC3029-08D4-498D-A414-F069988FB940}" destId="{BA3B65B5-F6CB-4CD5-BF01-BA7A3BF7C1B2}" srcOrd="0" destOrd="0" presId="urn:microsoft.com/office/officeart/2018/2/layout/IconVerticalSolidList"/>
    <dgm:cxn modelId="{5B4AA5A1-100C-4183-9906-AE43E2031A05}" type="presOf" srcId="{41475BE4-CEE0-45D3-8D3E-799A7CC52C3B}" destId="{E2E40E04-CCE7-4472-B401-18D84AA4D5D3}" srcOrd="0" destOrd="0" presId="urn:microsoft.com/office/officeart/2018/2/layout/IconVerticalSolidList"/>
    <dgm:cxn modelId="{FE86FDE2-2CEC-4A8E-9FD7-BDCD6D2FFBFE}" type="presOf" srcId="{BA765A25-E832-4E0D-BFCE-B707E844B573}" destId="{F9DFE394-EB30-43A9-A1F0-B1E4EAE1190A}" srcOrd="0" destOrd="0" presId="urn:microsoft.com/office/officeart/2018/2/layout/IconVerticalSolidList"/>
    <dgm:cxn modelId="{1D36DAE6-6CB3-4CE9-96C1-3CC13323BAF9}" type="presParOf" srcId="{3B1B4DC6-D651-477E-AD58-A0098C26B6BD}" destId="{9858CB4E-876D-4D59-8E9B-9667DD80BC60}" srcOrd="0" destOrd="0" presId="urn:microsoft.com/office/officeart/2018/2/layout/IconVerticalSolidList"/>
    <dgm:cxn modelId="{3EF3AFF3-C911-4B42-8AC5-35E62FC1E368}" type="presParOf" srcId="{9858CB4E-876D-4D59-8E9B-9667DD80BC60}" destId="{4B74548C-172B-4E4A-BC15-891BC621E5D0}" srcOrd="0" destOrd="0" presId="urn:microsoft.com/office/officeart/2018/2/layout/IconVerticalSolidList"/>
    <dgm:cxn modelId="{E3F2DBEF-7A96-47D0-902E-C44DB561807D}" type="presParOf" srcId="{9858CB4E-876D-4D59-8E9B-9667DD80BC60}" destId="{DD7384B9-076B-4403-B222-65CDE2726DB9}" srcOrd="1" destOrd="0" presId="urn:microsoft.com/office/officeart/2018/2/layout/IconVerticalSolidList"/>
    <dgm:cxn modelId="{678215DE-D279-4AD9-82D7-44DB6B75F306}" type="presParOf" srcId="{9858CB4E-876D-4D59-8E9B-9667DD80BC60}" destId="{4886091A-84A7-40AA-9426-543429A8B61B}" srcOrd="2" destOrd="0" presId="urn:microsoft.com/office/officeart/2018/2/layout/IconVerticalSolidList"/>
    <dgm:cxn modelId="{5F280FE9-C209-4108-BD9A-6CC6F40D2BAE}" type="presParOf" srcId="{9858CB4E-876D-4D59-8E9B-9667DD80BC60}" destId="{BA3B65B5-F6CB-4CD5-BF01-BA7A3BF7C1B2}" srcOrd="3" destOrd="0" presId="urn:microsoft.com/office/officeart/2018/2/layout/IconVerticalSolidList"/>
    <dgm:cxn modelId="{44610714-7A7E-4464-9228-43FDB0C1DF41}" type="presParOf" srcId="{3B1B4DC6-D651-477E-AD58-A0098C26B6BD}" destId="{45C1EB9D-A9F2-4EA0-91F0-12B831D37F4B}" srcOrd="1" destOrd="0" presId="urn:microsoft.com/office/officeart/2018/2/layout/IconVerticalSolidList"/>
    <dgm:cxn modelId="{B19E008F-9415-47BE-9338-68E9DB91661B}" type="presParOf" srcId="{3B1B4DC6-D651-477E-AD58-A0098C26B6BD}" destId="{C86239D2-538C-4EF0-8FC0-ECF82F78699D}" srcOrd="2" destOrd="0" presId="urn:microsoft.com/office/officeart/2018/2/layout/IconVerticalSolidList"/>
    <dgm:cxn modelId="{24D20924-79BC-40EB-A5A1-361822353A19}" type="presParOf" srcId="{C86239D2-538C-4EF0-8FC0-ECF82F78699D}" destId="{27D8AA00-10E8-4B99-9BC0-3913E797F69D}" srcOrd="0" destOrd="0" presId="urn:microsoft.com/office/officeart/2018/2/layout/IconVerticalSolidList"/>
    <dgm:cxn modelId="{3EE4BF5C-14A6-4482-BF19-9B6BB6CD7CD1}" type="presParOf" srcId="{C86239D2-538C-4EF0-8FC0-ECF82F78699D}" destId="{A47FFF77-F33B-4B6C-B105-C82F27D3855D}" srcOrd="1" destOrd="0" presId="urn:microsoft.com/office/officeart/2018/2/layout/IconVerticalSolidList"/>
    <dgm:cxn modelId="{8284B8EC-3B78-450B-B6AD-8F0BF3D7BD52}" type="presParOf" srcId="{C86239D2-538C-4EF0-8FC0-ECF82F78699D}" destId="{118786B1-612E-4AA7-9E3C-080E6E663BA9}" srcOrd="2" destOrd="0" presId="urn:microsoft.com/office/officeart/2018/2/layout/IconVerticalSolidList"/>
    <dgm:cxn modelId="{1999854C-00CB-4455-A119-2859B84F3496}" type="presParOf" srcId="{C86239D2-538C-4EF0-8FC0-ECF82F78699D}" destId="{F9DFE394-EB30-43A9-A1F0-B1E4EAE1190A}" srcOrd="3" destOrd="0" presId="urn:microsoft.com/office/officeart/2018/2/layout/IconVerticalSolidList"/>
    <dgm:cxn modelId="{40333D0F-E697-4CFC-AF88-ABE12F687780}" type="presParOf" srcId="{3B1B4DC6-D651-477E-AD58-A0098C26B6BD}" destId="{DAE4F135-2CCA-469A-B8A0-7D43BEA8816F}" srcOrd="3" destOrd="0" presId="urn:microsoft.com/office/officeart/2018/2/layout/IconVerticalSolidList"/>
    <dgm:cxn modelId="{A2E60785-47BF-415C-BD61-DA56D9FB6D03}" type="presParOf" srcId="{3B1B4DC6-D651-477E-AD58-A0098C26B6BD}" destId="{C81A71C6-93ED-41C8-9122-80891C83AF7D}" srcOrd="4" destOrd="0" presId="urn:microsoft.com/office/officeart/2018/2/layout/IconVerticalSolidList"/>
    <dgm:cxn modelId="{91C7D7CA-FFC6-4887-8664-06C67921001F}" type="presParOf" srcId="{C81A71C6-93ED-41C8-9122-80891C83AF7D}" destId="{7CBD80E1-231D-48AE-A199-6F069F74B174}" srcOrd="0" destOrd="0" presId="urn:microsoft.com/office/officeart/2018/2/layout/IconVerticalSolidList"/>
    <dgm:cxn modelId="{7082A490-E546-478F-A3A0-486AAADD45EE}" type="presParOf" srcId="{C81A71C6-93ED-41C8-9122-80891C83AF7D}" destId="{9F39B5A7-4F99-4AB3-BBAB-3952B26CAB9B}" srcOrd="1" destOrd="0" presId="urn:microsoft.com/office/officeart/2018/2/layout/IconVerticalSolidList"/>
    <dgm:cxn modelId="{F8A08FD3-FAD2-4B0B-A888-3692B747877D}" type="presParOf" srcId="{C81A71C6-93ED-41C8-9122-80891C83AF7D}" destId="{BA795CD8-B7F4-440B-9D6A-88A53197212D}" srcOrd="2" destOrd="0" presId="urn:microsoft.com/office/officeart/2018/2/layout/IconVerticalSolidList"/>
    <dgm:cxn modelId="{E985FCBE-B2AB-4406-8412-4615EFBAE997}" type="presParOf" srcId="{C81A71C6-93ED-41C8-9122-80891C83AF7D}" destId="{0CA10265-D94E-47B5-A8D0-A16FDAE48EE8}" srcOrd="3" destOrd="0" presId="urn:microsoft.com/office/officeart/2018/2/layout/IconVerticalSolidList"/>
    <dgm:cxn modelId="{F56515BC-4D2C-45FE-8B3D-9031044BC98D}" type="presParOf" srcId="{3B1B4DC6-D651-477E-AD58-A0098C26B6BD}" destId="{D1072EC2-0700-440D-81EE-2210D46F8F13}" srcOrd="5" destOrd="0" presId="urn:microsoft.com/office/officeart/2018/2/layout/IconVerticalSolidList"/>
    <dgm:cxn modelId="{6628C5FB-1BCB-421C-A445-22428073AE2C}" type="presParOf" srcId="{3B1B4DC6-D651-477E-AD58-A0098C26B6BD}" destId="{DD56ADDE-BD05-456C-AFA6-ECDF9E66B686}" srcOrd="6" destOrd="0" presId="urn:microsoft.com/office/officeart/2018/2/layout/IconVerticalSolidList"/>
    <dgm:cxn modelId="{9A27CB1F-1DC9-4426-BD55-513C10737B58}" type="presParOf" srcId="{DD56ADDE-BD05-456C-AFA6-ECDF9E66B686}" destId="{5953DC6B-C5B8-4B62-B8D8-3D2CDB35A450}" srcOrd="0" destOrd="0" presId="urn:microsoft.com/office/officeart/2018/2/layout/IconVerticalSolidList"/>
    <dgm:cxn modelId="{8A4FCA44-29BC-41E1-874D-01DA855CCFFE}" type="presParOf" srcId="{DD56ADDE-BD05-456C-AFA6-ECDF9E66B686}" destId="{4F9ED64D-B0F4-44DD-89FA-43099F6C6D1D}" srcOrd="1" destOrd="0" presId="urn:microsoft.com/office/officeart/2018/2/layout/IconVerticalSolidList"/>
    <dgm:cxn modelId="{14725261-C8F6-4420-8233-54BE0F980D2F}" type="presParOf" srcId="{DD56ADDE-BD05-456C-AFA6-ECDF9E66B686}" destId="{93839428-801D-4DB7-AA65-332C4052EB7A}" srcOrd="2" destOrd="0" presId="urn:microsoft.com/office/officeart/2018/2/layout/IconVerticalSolidList"/>
    <dgm:cxn modelId="{FCA4FA73-1601-42B4-9810-4FF0BE3C92D6}" type="presParOf" srcId="{DD56ADDE-BD05-456C-AFA6-ECDF9E66B686}" destId="{E2E40E04-CCE7-4472-B401-18D84AA4D5D3}" srcOrd="3" destOrd="0" presId="urn:microsoft.com/office/officeart/2018/2/layout/IconVerticalSolidList"/>
    <dgm:cxn modelId="{9DE4613C-F713-48E5-981E-2C08F882C81E}" type="presParOf" srcId="{3B1B4DC6-D651-477E-AD58-A0098C26B6BD}" destId="{095A0E36-223E-4C67-802D-5CFAC5516136}" srcOrd="7" destOrd="0" presId="urn:microsoft.com/office/officeart/2018/2/layout/IconVerticalSolidList"/>
    <dgm:cxn modelId="{D5A365B1-F736-45E3-95EE-DF1D325A4CAB}" type="presParOf" srcId="{3B1B4DC6-D651-477E-AD58-A0098C26B6BD}" destId="{8CA45989-5844-49C7-8EB9-8070B6376FB7}" srcOrd="8" destOrd="0" presId="urn:microsoft.com/office/officeart/2018/2/layout/IconVerticalSolidList"/>
    <dgm:cxn modelId="{4FAE33D7-3ABE-4237-A4F8-A9F15F513F80}" type="presParOf" srcId="{8CA45989-5844-49C7-8EB9-8070B6376FB7}" destId="{E214E76D-92C6-42A7-B9C0-6EE7823AC81C}" srcOrd="0" destOrd="0" presId="urn:microsoft.com/office/officeart/2018/2/layout/IconVerticalSolidList"/>
    <dgm:cxn modelId="{FE37D986-B744-41C3-AD49-144BD230234A}" type="presParOf" srcId="{8CA45989-5844-49C7-8EB9-8070B6376FB7}" destId="{F9CBB09A-8622-4B94-9E6F-79493FB08765}" srcOrd="1" destOrd="0" presId="urn:microsoft.com/office/officeart/2018/2/layout/IconVerticalSolidList"/>
    <dgm:cxn modelId="{3C635CC3-14EA-4DE7-B874-F4C3FFDA29CF}" type="presParOf" srcId="{8CA45989-5844-49C7-8EB9-8070B6376FB7}" destId="{A94B4154-4F05-449D-9DD5-AAEB8B532A86}" srcOrd="2" destOrd="0" presId="urn:microsoft.com/office/officeart/2018/2/layout/IconVerticalSolidList"/>
    <dgm:cxn modelId="{BEE30442-EE98-49D8-B821-9CDB5CAD7062}" type="presParOf" srcId="{8CA45989-5844-49C7-8EB9-8070B6376FB7}" destId="{2A84FC73-C69F-42D5-B551-6B85DEC462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AEE32D9-E512-4BF1-B118-DA3D544D5B6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3998ECE-4653-4951-8440-3A6FC02BC4FA}">
      <dgm:prSet/>
      <dgm:spPr/>
      <dgm:t>
        <a:bodyPr/>
        <a:lstStyle/>
        <a:p>
          <a:r>
            <a:rPr lang="en-US"/>
            <a:t>HUD Emergency Solutions Grant (ESG)</a:t>
          </a:r>
        </a:p>
      </dgm:t>
    </dgm:pt>
    <dgm:pt modelId="{7ABF9869-B5A3-499C-84A5-85D15942CD58}" type="parTrans" cxnId="{8664B577-6B3F-4473-B909-0821530B02A7}">
      <dgm:prSet/>
      <dgm:spPr/>
      <dgm:t>
        <a:bodyPr/>
        <a:lstStyle/>
        <a:p>
          <a:endParaRPr lang="en-US"/>
        </a:p>
      </dgm:t>
    </dgm:pt>
    <dgm:pt modelId="{58CD80DC-0070-46C8-AD21-2C2E293CF3AE}" type="sibTrans" cxnId="{8664B577-6B3F-4473-B909-0821530B02A7}">
      <dgm:prSet/>
      <dgm:spPr/>
      <dgm:t>
        <a:bodyPr/>
        <a:lstStyle/>
        <a:p>
          <a:endParaRPr lang="en-US"/>
        </a:p>
      </dgm:t>
    </dgm:pt>
    <dgm:pt modelId="{E48465F6-A3B6-43C8-94FF-2E1244F45668}">
      <dgm:prSet/>
      <dgm:spPr/>
      <dgm:t>
        <a:bodyPr/>
        <a:lstStyle/>
        <a:p>
          <a:r>
            <a:rPr lang="en-US"/>
            <a:t>Empire State Supportive Housing Initiative (ESSHI)</a:t>
          </a:r>
        </a:p>
      </dgm:t>
    </dgm:pt>
    <dgm:pt modelId="{1EF7C764-7E80-4AB3-8114-0FC6EBB896F8}" type="parTrans" cxnId="{5C2A6457-74E7-488D-ACA5-1E39B534508D}">
      <dgm:prSet/>
      <dgm:spPr/>
      <dgm:t>
        <a:bodyPr/>
        <a:lstStyle/>
        <a:p>
          <a:endParaRPr lang="en-US"/>
        </a:p>
      </dgm:t>
    </dgm:pt>
    <dgm:pt modelId="{3103198D-3DBC-4FA8-A0CE-9BFBC6B5135C}" type="sibTrans" cxnId="{5C2A6457-74E7-488D-ACA5-1E39B534508D}">
      <dgm:prSet/>
      <dgm:spPr/>
      <dgm:t>
        <a:bodyPr/>
        <a:lstStyle/>
        <a:p>
          <a:endParaRPr lang="en-US"/>
        </a:p>
      </dgm:t>
    </dgm:pt>
    <dgm:pt modelId="{A56406E5-EA28-4BE2-B7B6-DFCC26A5CB96}">
      <dgm:prSet/>
      <dgm:spPr/>
      <dgm:t>
        <a:bodyPr/>
        <a:lstStyle/>
        <a:p>
          <a:r>
            <a:rPr lang="en-US"/>
            <a:t>OTDA Solutions to End Homelessness Program (STEHP) and Homeless Housing Assistance Program (HHAP)</a:t>
          </a:r>
        </a:p>
      </dgm:t>
    </dgm:pt>
    <dgm:pt modelId="{8CAB4BC1-CE83-413E-A9F0-119F228DB8B6}" type="parTrans" cxnId="{1CD5ACC1-B8E0-4465-B02A-FF5AB4EEB858}">
      <dgm:prSet/>
      <dgm:spPr/>
      <dgm:t>
        <a:bodyPr/>
        <a:lstStyle/>
        <a:p>
          <a:endParaRPr lang="en-US"/>
        </a:p>
      </dgm:t>
    </dgm:pt>
    <dgm:pt modelId="{F6AA1362-6AE0-4ADA-A188-E88B515E52C7}" type="sibTrans" cxnId="{1CD5ACC1-B8E0-4465-B02A-FF5AB4EEB858}">
      <dgm:prSet/>
      <dgm:spPr/>
      <dgm:t>
        <a:bodyPr/>
        <a:lstStyle/>
        <a:p>
          <a:endParaRPr lang="en-US"/>
        </a:p>
      </dgm:t>
    </dgm:pt>
    <dgm:pt modelId="{998A7408-D406-45A0-B99B-D21F6D812F34}">
      <dgm:prSet/>
      <dgm:spPr/>
      <dgm:t>
        <a:bodyPr/>
        <a:lstStyle/>
        <a:p>
          <a:r>
            <a:rPr lang="en-US"/>
            <a:t>HUD HOME/ARP Investment Partnership Program</a:t>
          </a:r>
        </a:p>
      </dgm:t>
    </dgm:pt>
    <dgm:pt modelId="{1035B167-52B4-4A0B-AF14-81F319C5EFDD}" type="parTrans" cxnId="{AEC065C4-90E4-4B60-9C0D-BB20F08D7C14}">
      <dgm:prSet/>
      <dgm:spPr/>
      <dgm:t>
        <a:bodyPr/>
        <a:lstStyle/>
        <a:p>
          <a:endParaRPr lang="en-US"/>
        </a:p>
      </dgm:t>
    </dgm:pt>
    <dgm:pt modelId="{F4B8F37B-41BB-485C-A256-4F699C9B7477}" type="sibTrans" cxnId="{AEC065C4-90E4-4B60-9C0D-BB20F08D7C14}">
      <dgm:prSet/>
      <dgm:spPr/>
      <dgm:t>
        <a:bodyPr/>
        <a:lstStyle/>
        <a:p>
          <a:endParaRPr lang="en-US"/>
        </a:p>
      </dgm:t>
    </dgm:pt>
    <dgm:pt modelId="{EC083EE0-B367-4A8C-85EE-998CB3F9C9F9}">
      <dgm:prSet/>
      <dgm:spPr/>
      <dgm:t>
        <a:bodyPr/>
        <a:lstStyle/>
        <a:p>
          <a:r>
            <a:rPr lang="en-US"/>
            <a:t>CoCBuilds</a:t>
          </a:r>
        </a:p>
      </dgm:t>
    </dgm:pt>
    <dgm:pt modelId="{2406D02E-00D7-4098-AEF4-FF2794F8AFC9}" type="parTrans" cxnId="{A8A40ADF-5DB9-48F1-B74D-F62A5BB2BFB6}">
      <dgm:prSet/>
      <dgm:spPr/>
      <dgm:t>
        <a:bodyPr/>
        <a:lstStyle/>
        <a:p>
          <a:endParaRPr lang="en-US"/>
        </a:p>
      </dgm:t>
    </dgm:pt>
    <dgm:pt modelId="{5F86B60B-8DB6-46AE-AA7D-C855E5A6C09B}" type="sibTrans" cxnId="{A8A40ADF-5DB9-48F1-B74D-F62A5BB2BFB6}">
      <dgm:prSet/>
      <dgm:spPr/>
      <dgm:t>
        <a:bodyPr/>
        <a:lstStyle/>
        <a:p>
          <a:endParaRPr lang="en-US"/>
        </a:p>
      </dgm:t>
    </dgm:pt>
    <dgm:pt modelId="{BDAA59CE-E870-42A6-9572-A1BC57376A0A}" type="pres">
      <dgm:prSet presAssocID="{2AEE32D9-E512-4BF1-B118-DA3D544D5B69}" presName="linear" presStyleCnt="0">
        <dgm:presLayoutVars>
          <dgm:animLvl val="lvl"/>
          <dgm:resizeHandles val="exact"/>
        </dgm:presLayoutVars>
      </dgm:prSet>
      <dgm:spPr/>
    </dgm:pt>
    <dgm:pt modelId="{85F7640E-08D7-43BD-9164-37F3EC4FB918}" type="pres">
      <dgm:prSet presAssocID="{B3998ECE-4653-4951-8440-3A6FC02BC4FA}" presName="parentText" presStyleLbl="node1" presStyleIdx="0" presStyleCnt="5">
        <dgm:presLayoutVars>
          <dgm:chMax val="0"/>
          <dgm:bulletEnabled val="1"/>
        </dgm:presLayoutVars>
      </dgm:prSet>
      <dgm:spPr/>
    </dgm:pt>
    <dgm:pt modelId="{152845DC-3B5B-4201-A6FD-E929C10A4FB8}" type="pres">
      <dgm:prSet presAssocID="{58CD80DC-0070-46C8-AD21-2C2E293CF3AE}" presName="spacer" presStyleCnt="0"/>
      <dgm:spPr/>
    </dgm:pt>
    <dgm:pt modelId="{78CAB01B-A79A-4DE2-B61D-04060FA0EED2}" type="pres">
      <dgm:prSet presAssocID="{E48465F6-A3B6-43C8-94FF-2E1244F45668}" presName="parentText" presStyleLbl="node1" presStyleIdx="1" presStyleCnt="5">
        <dgm:presLayoutVars>
          <dgm:chMax val="0"/>
          <dgm:bulletEnabled val="1"/>
        </dgm:presLayoutVars>
      </dgm:prSet>
      <dgm:spPr/>
    </dgm:pt>
    <dgm:pt modelId="{FC8A553D-7C94-47FD-8D32-F9F0B81437D9}" type="pres">
      <dgm:prSet presAssocID="{3103198D-3DBC-4FA8-A0CE-9BFBC6B5135C}" presName="spacer" presStyleCnt="0"/>
      <dgm:spPr/>
    </dgm:pt>
    <dgm:pt modelId="{5BBAA023-6659-4647-9806-4DDAC286401D}" type="pres">
      <dgm:prSet presAssocID="{A56406E5-EA28-4BE2-B7B6-DFCC26A5CB96}" presName="parentText" presStyleLbl="node1" presStyleIdx="2" presStyleCnt="5">
        <dgm:presLayoutVars>
          <dgm:chMax val="0"/>
          <dgm:bulletEnabled val="1"/>
        </dgm:presLayoutVars>
      </dgm:prSet>
      <dgm:spPr/>
    </dgm:pt>
    <dgm:pt modelId="{597FFCF5-BF52-45DF-994D-29F500C7FAAE}" type="pres">
      <dgm:prSet presAssocID="{F6AA1362-6AE0-4ADA-A188-E88B515E52C7}" presName="spacer" presStyleCnt="0"/>
      <dgm:spPr/>
    </dgm:pt>
    <dgm:pt modelId="{4076CFDC-CFB9-44BB-976E-FA791858C632}" type="pres">
      <dgm:prSet presAssocID="{998A7408-D406-45A0-B99B-D21F6D812F34}" presName="parentText" presStyleLbl="node1" presStyleIdx="3" presStyleCnt="5">
        <dgm:presLayoutVars>
          <dgm:chMax val="0"/>
          <dgm:bulletEnabled val="1"/>
        </dgm:presLayoutVars>
      </dgm:prSet>
      <dgm:spPr/>
    </dgm:pt>
    <dgm:pt modelId="{6E9A69F2-66A9-486D-9C8A-EF793E2BA0C8}" type="pres">
      <dgm:prSet presAssocID="{F4B8F37B-41BB-485C-A256-4F699C9B7477}" presName="spacer" presStyleCnt="0"/>
      <dgm:spPr/>
    </dgm:pt>
    <dgm:pt modelId="{9D1491F7-1EF9-4526-9353-C9D7AECA0A7C}" type="pres">
      <dgm:prSet presAssocID="{EC083EE0-B367-4A8C-85EE-998CB3F9C9F9}" presName="parentText" presStyleLbl="node1" presStyleIdx="4" presStyleCnt="5">
        <dgm:presLayoutVars>
          <dgm:chMax val="0"/>
          <dgm:bulletEnabled val="1"/>
        </dgm:presLayoutVars>
      </dgm:prSet>
      <dgm:spPr/>
    </dgm:pt>
  </dgm:ptLst>
  <dgm:cxnLst>
    <dgm:cxn modelId="{5C2A6457-74E7-488D-ACA5-1E39B534508D}" srcId="{2AEE32D9-E512-4BF1-B118-DA3D544D5B69}" destId="{E48465F6-A3B6-43C8-94FF-2E1244F45668}" srcOrd="1" destOrd="0" parTransId="{1EF7C764-7E80-4AB3-8114-0FC6EBB896F8}" sibTransId="{3103198D-3DBC-4FA8-A0CE-9BFBC6B5135C}"/>
    <dgm:cxn modelId="{8664B577-6B3F-4473-B909-0821530B02A7}" srcId="{2AEE32D9-E512-4BF1-B118-DA3D544D5B69}" destId="{B3998ECE-4653-4951-8440-3A6FC02BC4FA}" srcOrd="0" destOrd="0" parTransId="{7ABF9869-B5A3-499C-84A5-85D15942CD58}" sibTransId="{58CD80DC-0070-46C8-AD21-2C2E293CF3AE}"/>
    <dgm:cxn modelId="{27338759-0660-48C7-AB7B-8C8CE91F5DE0}" type="presOf" srcId="{EC083EE0-B367-4A8C-85EE-998CB3F9C9F9}" destId="{9D1491F7-1EF9-4526-9353-C9D7AECA0A7C}" srcOrd="0" destOrd="0" presId="urn:microsoft.com/office/officeart/2005/8/layout/vList2"/>
    <dgm:cxn modelId="{7168457A-5C1F-418E-BF37-7AE0DADC3C42}" type="presOf" srcId="{B3998ECE-4653-4951-8440-3A6FC02BC4FA}" destId="{85F7640E-08D7-43BD-9164-37F3EC4FB918}" srcOrd="0" destOrd="0" presId="urn:microsoft.com/office/officeart/2005/8/layout/vList2"/>
    <dgm:cxn modelId="{A9247FAD-B1C7-4734-AF64-54C5257DF9E4}" type="presOf" srcId="{2AEE32D9-E512-4BF1-B118-DA3D544D5B69}" destId="{BDAA59CE-E870-42A6-9572-A1BC57376A0A}" srcOrd="0" destOrd="0" presId="urn:microsoft.com/office/officeart/2005/8/layout/vList2"/>
    <dgm:cxn modelId="{82E9D2B9-A12D-49D4-AD69-7CA6AD5FFD73}" type="presOf" srcId="{998A7408-D406-45A0-B99B-D21F6D812F34}" destId="{4076CFDC-CFB9-44BB-976E-FA791858C632}" srcOrd="0" destOrd="0" presId="urn:microsoft.com/office/officeart/2005/8/layout/vList2"/>
    <dgm:cxn modelId="{1CD5ACC1-B8E0-4465-B02A-FF5AB4EEB858}" srcId="{2AEE32D9-E512-4BF1-B118-DA3D544D5B69}" destId="{A56406E5-EA28-4BE2-B7B6-DFCC26A5CB96}" srcOrd="2" destOrd="0" parTransId="{8CAB4BC1-CE83-413E-A9F0-119F228DB8B6}" sibTransId="{F6AA1362-6AE0-4ADA-A188-E88B515E52C7}"/>
    <dgm:cxn modelId="{AEC065C4-90E4-4B60-9C0D-BB20F08D7C14}" srcId="{2AEE32D9-E512-4BF1-B118-DA3D544D5B69}" destId="{998A7408-D406-45A0-B99B-D21F6D812F34}" srcOrd="3" destOrd="0" parTransId="{1035B167-52B4-4A0B-AF14-81F319C5EFDD}" sibTransId="{F4B8F37B-41BB-485C-A256-4F699C9B7477}"/>
    <dgm:cxn modelId="{07A82EC5-9AC0-4E5D-B77E-4FA82BD5B755}" type="presOf" srcId="{A56406E5-EA28-4BE2-B7B6-DFCC26A5CB96}" destId="{5BBAA023-6659-4647-9806-4DDAC286401D}" srcOrd="0" destOrd="0" presId="urn:microsoft.com/office/officeart/2005/8/layout/vList2"/>
    <dgm:cxn modelId="{A8A40ADF-5DB9-48F1-B74D-F62A5BB2BFB6}" srcId="{2AEE32D9-E512-4BF1-B118-DA3D544D5B69}" destId="{EC083EE0-B367-4A8C-85EE-998CB3F9C9F9}" srcOrd="4" destOrd="0" parTransId="{2406D02E-00D7-4098-AEF4-FF2794F8AFC9}" sibTransId="{5F86B60B-8DB6-46AE-AA7D-C855E5A6C09B}"/>
    <dgm:cxn modelId="{AD8093F7-91F3-487E-9A2A-F66767FB5923}" type="presOf" srcId="{E48465F6-A3B6-43C8-94FF-2E1244F45668}" destId="{78CAB01B-A79A-4DE2-B61D-04060FA0EED2}" srcOrd="0" destOrd="0" presId="urn:microsoft.com/office/officeart/2005/8/layout/vList2"/>
    <dgm:cxn modelId="{E1A0381C-C4F6-41F3-BB6B-13461EC0DD17}" type="presParOf" srcId="{BDAA59CE-E870-42A6-9572-A1BC57376A0A}" destId="{85F7640E-08D7-43BD-9164-37F3EC4FB918}" srcOrd="0" destOrd="0" presId="urn:microsoft.com/office/officeart/2005/8/layout/vList2"/>
    <dgm:cxn modelId="{0D11FC86-4CFF-4852-88AD-39F2C1A99DDC}" type="presParOf" srcId="{BDAA59CE-E870-42A6-9572-A1BC57376A0A}" destId="{152845DC-3B5B-4201-A6FD-E929C10A4FB8}" srcOrd="1" destOrd="0" presId="urn:microsoft.com/office/officeart/2005/8/layout/vList2"/>
    <dgm:cxn modelId="{2C38C83C-BBDB-4B63-82C9-65268E1CB68E}" type="presParOf" srcId="{BDAA59CE-E870-42A6-9572-A1BC57376A0A}" destId="{78CAB01B-A79A-4DE2-B61D-04060FA0EED2}" srcOrd="2" destOrd="0" presId="urn:microsoft.com/office/officeart/2005/8/layout/vList2"/>
    <dgm:cxn modelId="{DFB01CFB-913D-44FD-8EF6-726495529AD6}" type="presParOf" srcId="{BDAA59CE-E870-42A6-9572-A1BC57376A0A}" destId="{FC8A553D-7C94-47FD-8D32-F9F0B81437D9}" srcOrd="3" destOrd="0" presId="urn:microsoft.com/office/officeart/2005/8/layout/vList2"/>
    <dgm:cxn modelId="{BD151EE4-312F-4849-967C-12406A4A065C}" type="presParOf" srcId="{BDAA59CE-E870-42A6-9572-A1BC57376A0A}" destId="{5BBAA023-6659-4647-9806-4DDAC286401D}" srcOrd="4" destOrd="0" presId="urn:microsoft.com/office/officeart/2005/8/layout/vList2"/>
    <dgm:cxn modelId="{B8575BBA-BD66-4A87-9D48-622B60DCB32B}" type="presParOf" srcId="{BDAA59CE-E870-42A6-9572-A1BC57376A0A}" destId="{597FFCF5-BF52-45DF-994D-29F500C7FAAE}" srcOrd="5" destOrd="0" presId="urn:microsoft.com/office/officeart/2005/8/layout/vList2"/>
    <dgm:cxn modelId="{60CF6D1F-B8EA-4F80-BECA-1F635B497B6B}" type="presParOf" srcId="{BDAA59CE-E870-42A6-9572-A1BC57376A0A}" destId="{4076CFDC-CFB9-44BB-976E-FA791858C632}" srcOrd="6" destOrd="0" presId="urn:microsoft.com/office/officeart/2005/8/layout/vList2"/>
    <dgm:cxn modelId="{5A3F9D00-2708-44B5-93D5-D3C29F67CA6E}" type="presParOf" srcId="{BDAA59CE-E870-42A6-9572-A1BC57376A0A}" destId="{6E9A69F2-66A9-486D-9C8A-EF793E2BA0C8}" srcOrd="7" destOrd="0" presId="urn:microsoft.com/office/officeart/2005/8/layout/vList2"/>
    <dgm:cxn modelId="{D9BBE081-E21C-43D5-9BC9-3F2B03444C96}" type="presParOf" srcId="{BDAA59CE-E870-42A6-9572-A1BC57376A0A}" destId="{9D1491F7-1EF9-4526-9353-C9D7AECA0A7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C36DF2-8A75-41DF-BE76-328E273D24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5E852E-EE44-4D3C-961B-EB7B352DF0A0}">
      <dgm:prSet/>
      <dgm:spPr/>
      <dgm:t>
        <a:bodyPr/>
        <a:lstStyle/>
        <a:p>
          <a:r>
            <a:rPr lang="en-US"/>
            <a:t>E-snaps</a:t>
          </a:r>
        </a:p>
      </dgm:t>
    </dgm:pt>
    <dgm:pt modelId="{0E26671F-2EE0-4CCA-A084-A9C289700658}" type="parTrans" cxnId="{D74086A9-3873-4644-9E97-3DB0EF186758}">
      <dgm:prSet/>
      <dgm:spPr/>
      <dgm:t>
        <a:bodyPr/>
        <a:lstStyle/>
        <a:p>
          <a:endParaRPr lang="en-US"/>
        </a:p>
      </dgm:t>
    </dgm:pt>
    <dgm:pt modelId="{2D105477-9642-4CF7-93E9-8AA5A98BEDC8}" type="sibTrans" cxnId="{D74086A9-3873-4644-9E97-3DB0EF186758}">
      <dgm:prSet/>
      <dgm:spPr/>
      <dgm:t>
        <a:bodyPr/>
        <a:lstStyle/>
        <a:p>
          <a:endParaRPr lang="en-US"/>
        </a:p>
      </dgm:t>
    </dgm:pt>
    <dgm:pt modelId="{A9107AB9-9DDD-4B15-89EF-37DFF5C25C1B}">
      <dgm:prSet/>
      <dgm:spPr/>
      <dgm:t>
        <a:bodyPr/>
        <a:lstStyle/>
        <a:p>
          <a:r>
            <a:rPr lang="en-US"/>
            <a:t>External narratives </a:t>
          </a:r>
        </a:p>
      </dgm:t>
    </dgm:pt>
    <dgm:pt modelId="{961DD200-E3DF-4F00-9E18-4D8E6E6664E4}" type="parTrans" cxnId="{6E9A99C5-C37F-4A78-8C08-30E0692D5600}">
      <dgm:prSet/>
      <dgm:spPr/>
      <dgm:t>
        <a:bodyPr/>
        <a:lstStyle/>
        <a:p>
          <a:endParaRPr lang="en-US"/>
        </a:p>
      </dgm:t>
    </dgm:pt>
    <dgm:pt modelId="{78361378-74BC-4B25-BCBA-DA09E7F76817}" type="sibTrans" cxnId="{6E9A99C5-C37F-4A78-8C08-30E0692D5600}">
      <dgm:prSet/>
      <dgm:spPr/>
      <dgm:t>
        <a:bodyPr/>
        <a:lstStyle/>
        <a:p>
          <a:endParaRPr lang="en-US"/>
        </a:p>
      </dgm:t>
    </dgm:pt>
    <dgm:pt modelId="{18B58575-F636-4DCA-8FFA-0B7A47273B5E}">
      <dgm:prSet/>
      <dgm:spPr/>
      <dgm:t>
        <a:bodyPr/>
        <a:lstStyle/>
        <a:p>
          <a:r>
            <a:rPr lang="en-US"/>
            <a:t>DEI / Involving Persons with lived experience of homelessness</a:t>
          </a:r>
        </a:p>
      </dgm:t>
    </dgm:pt>
    <dgm:pt modelId="{0BDB2315-25EF-417D-87FB-59342257E4D6}" type="parTrans" cxnId="{1D8AC63A-69E0-4353-A62B-2306F3403196}">
      <dgm:prSet/>
      <dgm:spPr/>
      <dgm:t>
        <a:bodyPr/>
        <a:lstStyle/>
        <a:p>
          <a:endParaRPr lang="en-US"/>
        </a:p>
      </dgm:t>
    </dgm:pt>
    <dgm:pt modelId="{095AFF93-5108-49CA-9809-45450F48126F}" type="sibTrans" cxnId="{1D8AC63A-69E0-4353-A62B-2306F3403196}">
      <dgm:prSet/>
      <dgm:spPr/>
      <dgm:t>
        <a:bodyPr/>
        <a:lstStyle/>
        <a:p>
          <a:endParaRPr lang="en-US"/>
        </a:p>
      </dgm:t>
    </dgm:pt>
    <dgm:pt modelId="{710EB774-5297-4D22-99E8-9D999E5A5608}">
      <dgm:prSet/>
      <dgm:spPr/>
      <dgm:t>
        <a:bodyPr/>
        <a:lstStyle/>
        <a:p>
          <a:r>
            <a:rPr lang="en-US"/>
            <a:t>Leveraging support services</a:t>
          </a:r>
        </a:p>
      </dgm:t>
    </dgm:pt>
    <dgm:pt modelId="{F6AAE300-E05B-4AA2-8863-B8FD1BA17F13}" type="parTrans" cxnId="{5C3193C5-AFC8-4507-A4CB-53542764AA70}">
      <dgm:prSet/>
      <dgm:spPr/>
      <dgm:t>
        <a:bodyPr/>
        <a:lstStyle/>
        <a:p>
          <a:endParaRPr lang="en-US"/>
        </a:p>
      </dgm:t>
    </dgm:pt>
    <dgm:pt modelId="{EDC4FB78-D3F7-4F3F-99B5-8B59E99AA535}" type="sibTrans" cxnId="{5C3193C5-AFC8-4507-A4CB-53542764AA70}">
      <dgm:prSet/>
      <dgm:spPr/>
      <dgm:t>
        <a:bodyPr/>
        <a:lstStyle/>
        <a:p>
          <a:endParaRPr lang="en-US"/>
        </a:p>
      </dgm:t>
    </dgm:pt>
    <dgm:pt modelId="{DE0BE02E-1A1F-480A-843C-65B335C5A661}">
      <dgm:prSet/>
      <dgm:spPr/>
      <dgm:t>
        <a:bodyPr/>
        <a:lstStyle/>
        <a:p>
          <a:r>
            <a:rPr lang="en-US"/>
            <a:t>Safety Planning Policies and Procedures (unscored)</a:t>
          </a:r>
        </a:p>
      </dgm:t>
    </dgm:pt>
    <dgm:pt modelId="{683F66DD-ED45-4B38-B3AE-A1FAB2A1688C}" type="parTrans" cxnId="{08BE90D0-B9BB-4FB5-93DD-F5041F6EF68D}">
      <dgm:prSet/>
      <dgm:spPr/>
      <dgm:t>
        <a:bodyPr/>
        <a:lstStyle/>
        <a:p>
          <a:endParaRPr lang="en-US"/>
        </a:p>
      </dgm:t>
    </dgm:pt>
    <dgm:pt modelId="{17F7B14C-2A8C-4C7B-B09E-1F758C285325}" type="sibTrans" cxnId="{08BE90D0-B9BB-4FB5-93DD-F5041F6EF68D}">
      <dgm:prSet/>
      <dgm:spPr/>
      <dgm:t>
        <a:bodyPr/>
        <a:lstStyle/>
        <a:p>
          <a:endParaRPr lang="en-US"/>
        </a:p>
      </dgm:t>
    </dgm:pt>
    <dgm:pt modelId="{E14A040D-8FDE-4452-9867-949D6B69EA49}">
      <dgm:prSet/>
      <dgm:spPr/>
      <dgm:t>
        <a:bodyPr/>
        <a:lstStyle/>
        <a:p>
          <a:r>
            <a:rPr lang="en-US"/>
            <a:t>Local Documents</a:t>
          </a:r>
        </a:p>
      </dgm:t>
    </dgm:pt>
    <dgm:pt modelId="{565E3567-5B69-40FD-A5E7-6C5847DB5678}" type="parTrans" cxnId="{14281C9C-D76C-4ABD-9F24-9CE358B2C0AD}">
      <dgm:prSet/>
      <dgm:spPr/>
      <dgm:t>
        <a:bodyPr/>
        <a:lstStyle/>
        <a:p>
          <a:endParaRPr lang="en-US"/>
        </a:p>
      </dgm:t>
    </dgm:pt>
    <dgm:pt modelId="{EA4A4A67-5812-44C8-AE85-0DE798E51DB7}" type="sibTrans" cxnId="{14281C9C-D76C-4ABD-9F24-9CE358B2C0AD}">
      <dgm:prSet/>
      <dgm:spPr/>
      <dgm:t>
        <a:bodyPr/>
        <a:lstStyle/>
        <a:p>
          <a:endParaRPr lang="en-US"/>
        </a:p>
      </dgm:t>
    </dgm:pt>
    <dgm:pt modelId="{1911CAC0-03CC-4EC0-8C64-CA2617099CD8}">
      <dgm:prSet/>
      <dgm:spPr/>
      <dgm:t>
        <a:bodyPr/>
        <a:lstStyle/>
        <a:p>
          <a:r>
            <a:rPr lang="en-US"/>
            <a:t>Coordinated Entry MOU sign off</a:t>
          </a:r>
        </a:p>
      </dgm:t>
    </dgm:pt>
    <dgm:pt modelId="{4B61E046-D59F-4202-A052-C88FD69AC0FA}" type="parTrans" cxnId="{9B4907B3-289A-426D-8727-868C4CABC780}">
      <dgm:prSet/>
      <dgm:spPr/>
      <dgm:t>
        <a:bodyPr/>
        <a:lstStyle/>
        <a:p>
          <a:endParaRPr lang="en-US"/>
        </a:p>
      </dgm:t>
    </dgm:pt>
    <dgm:pt modelId="{C4CEA629-A67E-4232-9B86-EFA230B95AB6}" type="sibTrans" cxnId="{9B4907B3-289A-426D-8727-868C4CABC780}">
      <dgm:prSet/>
      <dgm:spPr/>
      <dgm:t>
        <a:bodyPr/>
        <a:lstStyle/>
        <a:p>
          <a:endParaRPr lang="en-US"/>
        </a:p>
      </dgm:t>
    </dgm:pt>
    <dgm:pt modelId="{597843B1-5596-4F49-A883-94FD819B841A}">
      <dgm:prSet/>
      <dgm:spPr/>
      <dgm:t>
        <a:bodyPr/>
        <a:lstStyle/>
        <a:p>
          <a:r>
            <a:rPr lang="en-US"/>
            <a:t>Housing First Checklist sign off</a:t>
          </a:r>
        </a:p>
      </dgm:t>
    </dgm:pt>
    <dgm:pt modelId="{1E2894C2-89AC-4452-BFD7-281E53B4529B}" type="parTrans" cxnId="{1701CA2A-0BCB-41B9-8124-CEC8823FB777}">
      <dgm:prSet/>
      <dgm:spPr/>
      <dgm:t>
        <a:bodyPr/>
        <a:lstStyle/>
        <a:p>
          <a:endParaRPr lang="en-US"/>
        </a:p>
      </dgm:t>
    </dgm:pt>
    <dgm:pt modelId="{A3114A53-B114-4FE0-8514-7D2576D615D8}" type="sibTrans" cxnId="{1701CA2A-0BCB-41B9-8124-CEC8823FB777}">
      <dgm:prSet/>
      <dgm:spPr/>
      <dgm:t>
        <a:bodyPr/>
        <a:lstStyle/>
        <a:p>
          <a:endParaRPr lang="en-US"/>
        </a:p>
      </dgm:t>
    </dgm:pt>
    <dgm:pt modelId="{73A1558E-2AE0-4932-BC16-6DF26844C371}">
      <dgm:prSet/>
      <dgm:spPr/>
      <dgm:t>
        <a:bodyPr/>
        <a:lstStyle/>
        <a:p>
          <a:r>
            <a:rPr lang="en-US"/>
            <a:t>Anti-Discrimination Policy sign off</a:t>
          </a:r>
        </a:p>
      </dgm:t>
    </dgm:pt>
    <dgm:pt modelId="{79E0BD21-234D-4861-88E7-FDF6C9F9566F}" type="parTrans" cxnId="{31A57FB0-73E6-42F7-8682-C9AAC3858311}">
      <dgm:prSet/>
      <dgm:spPr/>
      <dgm:t>
        <a:bodyPr/>
        <a:lstStyle/>
        <a:p>
          <a:endParaRPr lang="en-US"/>
        </a:p>
      </dgm:t>
    </dgm:pt>
    <dgm:pt modelId="{C0C19284-7E77-484C-83B4-6D3D3946EAE5}" type="sibTrans" cxnId="{31A57FB0-73E6-42F7-8682-C9AAC3858311}">
      <dgm:prSet/>
      <dgm:spPr/>
      <dgm:t>
        <a:bodyPr/>
        <a:lstStyle/>
        <a:p>
          <a:endParaRPr lang="en-US"/>
        </a:p>
      </dgm:t>
    </dgm:pt>
    <dgm:pt modelId="{4DF70671-0084-40F0-9D3F-B02A32B37C5D}" type="pres">
      <dgm:prSet presAssocID="{D9C36DF2-8A75-41DF-BE76-328E273D24BE}" presName="root" presStyleCnt="0">
        <dgm:presLayoutVars>
          <dgm:dir/>
          <dgm:resizeHandles val="exact"/>
        </dgm:presLayoutVars>
      </dgm:prSet>
      <dgm:spPr/>
    </dgm:pt>
    <dgm:pt modelId="{D8611393-4980-4261-A812-265C9843F243}" type="pres">
      <dgm:prSet presAssocID="{6A5E852E-EE44-4D3C-961B-EB7B352DF0A0}" presName="compNode" presStyleCnt="0"/>
      <dgm:spPr/>
    </dgm:pt>
    <dgm:pt modelId="{8B7EA715-F250-4394-B309-BF57EAB13160}" type="pres">
      <dgm:prSet presAssocID="{6A5E852E-EE44-4D3C-961B-EB7B352DF0A0}" presName="bgRect" presStyleLbl="bgShp" presStyleIdx="0" presStyleCnt="3"/>
      <dgm:spPr/>
    </dgm:pt>
    <dgm:pt modelId="{1918B2C6-2025-445A-97AD-D1929F72515A}" type="pres">
      <dgm:prSet presAssocID="{6A5E852E-EE44-4D3C-961B-EB7B352DF0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7F50459F-04E8-4526-93D4-84096A16CFAA}" type="pres">
      <dgm:prSet presAssocID="{6A5E852E-EE44-4D3C-961B-EB7B352DF0A0}" presName="spaceRect" presStyleCnt="0"/>
      <dgm:spPr/>
    </dgm:pt>
    <dgm:pt modelId="{65BA138C-0397-444A-B994-C86F05D4DD8C}" type="pres">
      <dgm:prSet presAssocID="{6A5E852E-EE44-4D3C-961B-EB7B352DF0A0}" presName="parTx" presStyleLbl="revTx" presStyleIdx="0" presStyleCnt="5">
        <dgm:presLayoutVars>
          <dgm:chMax val="0"/>
          <dgm:chPref val="0"/>
        </dgm:presLayoutVars>
      </dgm:prSet>
      <dgm:spPr/>
    </dgm:pt>
    <dgm:pt modelId="{EE690157-05EC-4E05-A778-5226DF483584}" type="pres">
      <dgm:prSet presAssocID="{2D105477-9642-4CF7-93E9-8AA5A98BEDC8}" presName="sibTrans" presStyleCnt="0"/>
      <dgm:spPr/>
    </dgm:pt>
    <dgm:pt modelId="{9FDCA749-B95F-45F4-BE6E-447E99234A93}" type="pres">
      <dgm:prSet presAssocID="{A9107AB9-9DDD-4B15-89EF-37DFF5C25C1B}" presName="compNode" presStyleCnt="0"/>
      <dgm:spPr/>
    </dgm:pt>
    <dgm:pt modelId="{EB1739DF-9526-4C25-913C-619EBFED9B4D}" type="pres">
      <dgm:prSet presAssocID="{A9107AB9-9DDD-4B15-89EF-37DFF5C25C1B}" presName="bgRect" presStyleLbl="bgShp" presStyleIdx="1" presStyleCnt="3"/>
      <dgm:spPr/>
    </dgm:pt>
    <dgm:pt modelId="{03832ABC-B511-4A37-AAC6-D731363BC909}" type="pres">
      <dgm:prSet presAssocID="{A9107AB9-9DDD-4B15-89EF-37DFF5C25C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74CBCF52-DD6A-432E-B003-61099D293D2A}" type="pres">
      <dgm:prSet presAssocID="{A9107AB9-9DDD-4B15-89EF-37DFF5C25C1B}" presName="spaceRect" presStyleCnt="0"/>
      <dgm:spPr/>
    </dgm:pt>
    <dgm:pt modelId="{6DF61900-FB5D-4F7E-BC10-E9858943E069}" type="pres">
      <dgm:prSet presAssocID="{A9107AB9-9DDD-4B15-89EF-37DFF5C25C1B}" presName="parTx" presStyleLbl="revTx" presStyleIdx="1" presStyleCnt="5">
        <dgm:presLayoutVars>
          <dgm:chMax val="0"/>
          <dgm:chPref val="0"/>
        </dgm:presLayoutVars>
      </dgm:prSet>
      <dgm:spPr/>
    </dgm:pt>
    <dgm:pt modelId="{BB40A053-0A7A-46AE-A048-5E238C18D2EB}" type="pres">
      <dgm:prSet presAssocID="{A9107AB9-9DDD-4B15-89EF-37DFF5C25C1B}" presName="desTx" presStyleLbl="revTx" presStyleIdx="2" presStyleCnt="5">
        <dgm:presLayoutVars/>
      </dgm:prSet>
      <dgm:spPr/>
    </dgm:pt>
    <dgm:pt modelId="{8A770FB8-A095-40A4-A7EC-C9B79CFC207C}" type="pres">
      <dgm:prSet presAssocID="{78361378-74BC-4B25-BCBA-DA09E7F76817}" presName="sibTrans" presStyleCnt="0"/>
      <dgm:spPr/>
    </dgm:pt>
    <dgm:pt modelId="{C6E1C2B3-A48F-47D3-BDB9-24835005EF3B}" type="pres">
      <dgm:prSet presAssocID="{E14A040D-8FDE-4452-9867-949D6B69EA49}" presName="compNode" presStyleCnt="0"/>
      <dgm:spPr/>
    </dgm:pt>
    <dgm:pt modelId="{AB99C895-AC5C-40A4-8C5C-185883F5E821}" type="pres">
      <dgm:prSet presAssocID="{E14A040D-8FDE-4452-9867-949D6B69EA49}" presName="bgRect" presStyleLbl="bgShp" presStyleIdx="2" presStyleCnt="3"/>
      <dgm:spPr/>
    </dgm:pt>
    <dgm:pt modelId="{595B49BA-2981-4E41-A7A7-FE00A5FFA47D}" type="pres">
      <dgm:prSet presAssocID="{E14A040D-8FDE-4452-9867-949D6B69EA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77A2743-0C6D-4FF8-B354-DBBEF1930424}" type="pres">
      <dgm:prSet presAssocID="{E14A040D-8FDE-4452-9867-949D6B69EA49}" presName="spaceRect" presStyleCnt="0"/>
      <dgm:spPr/>
    </dgm:pt>
    <dgm:pt modelId="{8B3299DE-95FC-40A3-A653-DF474FD34D43}" type="pres">
      <dgm:prSet presAssocID="{E14A040D-8FDE-4452-9867-949D6B69EA49}" presName="parTx" presStyleLbl="revTx" presStyleIdx="3" presStyleCnt="5">
        <dgm:presLayoutVars>
          <dgm:chMax val="0"/>
          <dgm:chPref val="0"/>
        </dgm:presLayoutVars>
      </dgm:prSet>
      <dgm:spPr/>
    </dgm:pt>
    <dgm:pt modelId="{7DC16BF5-07D1-4CE5-922C-C00BC22C5CCB}" type="pres">
      <dgm:prSet presAssocID="{E14A040D-8FDE-4452-9867-949D6B69EA49}" presName="desTx" presStyleLbl="revTx" presStyleIdx="4" presStyleCnt="5">
        <dgm:presLayoutVars/>
      </dgm:prSet>
      <dgm:spPr/>
    </dgm:pt>
  </dgm:ptLst>
  <dgm:cxnLst>
    <dgm:cxn modelId="{02DB722A-C3EC-4D3F-B631-4A28272D8C3E}" type="presOf" srcId="{DE0BE02E-1A1F-480A-843C-65B335C5A661}" destId="{BB40A053-0A7A-46AE-A048-5E238C18D2EB}" srcOrd="0" destOrd="2" presId="urn:microsoft.com/office/officeart/2018/2/layout/IconVerticalSolidList"/>
    <dgm:cxn modelId="{1701CA2A-0BCB-41B9-8124-CEC8823FB777}" srcId="{E14A040D-8FDE-4452-9867-949D6B69EA49}" destId="{597843B1-5596-4F49-A883-94FD819B841A}" srcOrd="1" destOrd="0" parTransId="{1E2894C2-89AC-4452-BFD7-281E53B4529B}" sibTransId="{A3114A53-B114-4FE0-8514-7D2576D615D8}"/>
    <dgm:cxn modelId="{1D8AC63A-69E0-4353-A62B-2306F3403196}" srcId="{A9107AB9-9DDD-4B15-89EF-37DFF5C25C1B}" destId="{18B58575-F636-4DCA-8FFA-0B7A47273B5E}" srcOrd="0" destOrd="0" parTransId="{0BDB2315-25EF-417D-87FB-59342257E4D6}" sibTransId="{095AFF93-5108-49CA-9809-45450F48126F}"/>
    <dgm:cxn modelId="{5200444E-CC5D-4DBC-8EAB-58A766CF3768}" type="presOf" srcId="{18B58575-F636-4DCA-8FFA-0B7A47273B5E}" destId="{BB40A053-0A7A-46AE-A048-5E238C18D2EB}" srcOrd="0" destOrd="0" presId="urn:microsoft.com/office/officeart/2018/2/layout/IconVerticalSolidList"/>
    <dgm:cxn modelId="{7DC81A80-9557-4545-8C43-3BA16C9B6DA2}" type="presOf" srcId="{73A1558E-2AE0-4932-BC16-6DF26844C371}" destId="{7DC16BF5-07D1-4CE5-922C-C00BC22C5CCB}" srcOrd="0" destOrd="2" presId="urn:microsoft.com/office/officeart/2018/2/layout/IconVerticalSolidList"/>
    <dgm:cxn modelId="{494A8682-5A21-451D-B588-1EBCF55F2F26}" type="presOf" srcId="{1911CAC0-03CC-4EC0-8C64-CA2617099CD8}" destId="{7DC16BF5-07D1-4CE5-922C-C00BC22C5CCB}" srcOrd="0" destOrd="0" presId="urn:microsoft.com/office/officeart/2018/2/layout/IconVerticalSolidList"/>
    <dgm:cxn modelId="{14281C9C-D76C-4ABD-9F24-9CE358B2C0AD}" srcId="{D9C36DF2-8A75-41DF-BE76-328E273D24BE}" destId="{E14A040D-8FDE-4452-9867-949D6B69EA49}" srcOrd="2" destOrd="0" parTransId="{565E3567-5B69-40FD-A5E7-6C5847DB5678}" sibTransId="{EA4A4A67-5812-44C8-AE85-0DE798E51DB7}"/>
    <dgm:cxn modelId="{32E5AA9D-8A7D-4ACE-BA00-29FAF711429D}" type="presOf" srcId="{A9107AB9-9DDD-4B15-89EF-37DFF5C25C1B}" destId="{6DF61900-FB5D-4F7E-BC10-E9858943E069}" srcOrd="0" destOrd="0" presId="urn:microsoft.com/office/officeart/2018/2/layout/IconVerticalSolidList"/>
    <dgm:cxn modelId="{2CF1F1A2-1711-414C-AC9C-88FD7D86B4E8}" type="presOf" srcId="{710EB774-5297-4D22-99E8-9D999E5A5608}" destId="{BB40A053-0A7A-46AE-A048-5E238C18D2EB}" srcOrd="0" destOrd="1" presId="urn:microsoft.com/office/officeart/2018/2/layout/IconVerticalSolidList"/>
    <dgm:cxn modelId="{D74086A9-3873-4644-9E97-3DB0EF186758}" srcId="{D9C36DF2-8A75-41DF-BE76-328E273D24BE}" destId="{6A5E852E-EE44-4D3C-961B-EB7B352DF0A0}" srcOrd="0" destOrd="0" parTransId="{0E26671F-2EE0-4CCA-A084-A9C289700658}" sibTransId="{2D105477-9642-4CF7-93E9-8AA5A98BEDC8}"/>
    <dgm:cxn modelId="{31A57FB0-73E6-42F7-8682-C9AAC3858311}" srcId="{E14A040D-8FDE-4452-9867-949D6B69EA49}" destId="{73A1558E-2AE0-4932-BC16-6DF26844C371}" srcOrd="2" destOrd="0" parTransId="{79E0BD21-234D-4861-88E7-FDF6C9F9566F}" sibTransId="{C0C19284-7E77-484C-83B4-6D3D3946EAE5}"/>
    <dgm:cxn modelId="{9B4907B3-289A-426D-8727-868C4CABC780}" srcId="{E14A040D-8FDE-4452-9867-949D6B69EA49}" destId="{1911CAC0-03CC-4EC0-8C64-CA2617099CD8}" srcOrd="0" destOrd="0" parTransId="{4B61E046-D59F-4202-A052-C88FD69AC0FA}" sibTransId="{C4CEA629-A67E-4232-9B86-EFA230B95AB6}"/>
    <dgm:cxn modelId="{1F67E2B7-0EA5-4C02-BE49-44BEF808A286}" type="presOf" srcId="{6A5E852E-EE44-4D3C-961B-EB7B352DF0A0}" destId="{65BA138C-0397-444A-B994-C86F05D4DD8C}" srcOrd="0" destOrd="0" presId="urn:microsoft.com/office/officeart/2018/2/layout/IconVerticalSolidList"/>
    <dgm:cxn modelId="{470313BF-AEEC-409E-994F-8D06F761694D}" type="presOf" srcId="{597843B1-5596-4F49-A883-94FD819B841A}" destId="{7DC16BF5-07D1-4CE5-922C-C00BC22C5CCB}" srcOrd="0" destOrd="1" presId="urn:microsoft.com/office/officeart/2018/2/layout/IconVerticalSolidList"/>
    <dgm:cxn modelId="{5C3193C5-AFC8-4507-A4CB-53542764AA70}" srcId="{A9107AB9-9DDD-4B15-89EF-37DFF5C25C1B}" destId="{710EB774-5297-4D22-99E8-9D999E5A5608}" srcOrd="1" destOrd="0" parTransId="{F6AAE300-E05B-4AA2-8863-B8FD1BA17F13}" sibTransId="{EDC4FB78-D3F7-4F3F-99B5-8B59E99AA535}"/>
    <dgm:cxn modelId="{6E9A99C5-C37F-4A78-8C08-30E0692D5600}" srcId="{D9C36DF2-8A75-41DF-BE76-328E273D24BE}" destId="{A9107AB9-9DDD-4B15-89EF-37DFF5C25C1B}" srcOrd="1" destOrd="0" parTransId="{961DD200-E3DF-4F00-9E18-4D8E6E6664E4}" sibTransId="{78361378-74BC-4B25-BCBA-DA09E7F76817}"/>
    <dgm:cxn modelId="{08BE90D0-B9BB-4FB5-93DD-F5041F6EF68D}" srcId="{A9107AB9-9DDD-4B15-89EF-37DFF5C25C1B}" destId="{DE0BE02E-1A1F-480A-843C-65B335C5A661}" srcOrd="2" destOrd="0" parTransId="{683F66DD-ED45-4B38-B3AE-A1FAB2A1688C}" sibTransId="{17F7B14C-2A8C-4C7B-B09E-1F758C285325}"/>
    <dgm:cxn modelId="{55766AD6-4FDD-4B93-B60C-D66291C6794A}" type="presOf" srcId="{D9C36DF2-8A75-41DF-BE76-328E273D24BE}" destId="{4DF70671-0084-40F0-9D3F-B02A32B37C5D}" srcOrd="0" destOrd="0" presId="urn:microsoft.com/office/officeart/2018/2/layout/IconVerticalSolidList"/>
    <dgm:cxn modelId="{5A8BEEF5-8381-43BD-ACF2-D5008C8D6473}" type="presOf" srcId="{E14A040D-8FDE-4452-9867-949D6B69EA49}" destId="{8B3299DE-95FC-40A3-A653-DF474FD34D43}" srcOrd="0" destOrd="0" presId="urn:microsoft.com/office/officeart/2018/2/layout/IconVerticalSolidList"/>
    <dgm:cxn modelId="{7AEFD91F-33CB-44DF-8EA7-954C2DE89681}" type="presParOf" srcId="{4DF70671-0084-40F0-9D3F-B02A32B37C5D}" destId="{D8611393-4980-4261-A812-265C9843F243}" srcOrd="0" destOrd="0" presId="urn:microsoft.com/office/officeart/2018/2/layout/IconVerticalSolidList"/>
    <dgm:cxn modelId="{629BE71B-897B-4E27-9D2E-E5C0B9E5FA54}" type="presParOf" srcId="{D8611393-4980-4261-A812-265C9843F243}" destId="{8B7EA715-F250-4394-B309-BF57EAB13160}" srcOrd="0" destOrd="0" presId="urn:microsoft.com/office/officeart/2018/2/layout/IconVerticalSolidList"/>
    <dgm:cxn modelId="{11A4AD5E-AA22-4A46-BEC0-78F5291F83DD}" type="presParOf" srcId="{D8611393-4980-4261-A812-265C9843F243}" destId="{1918B2C6-2025-445A-97AD-D1929F72515A}" srcOrd="1" destOrd="0" presId="urn:microsoft.com/office/officeart/2018/2/layout/IconVerticalSolidList"/>
    <dgm:cxn modelId="{065F9C03-9945-431D-BE0A-0ADF3A274939}" type="presParOf" srcId="{D8611393-4980-4261-A812-265C9843F243}" destId="{7F50459F-04E8-4526-93D4-84096A16CFAA}" srcOrd="2" destOrd="0" presId="urn:microsoft.com/office/officeart/2018/2/layout/IconVerticalSolidList"/>
    <dgm:cxn modelId="{C68F5003-1ADF-407B-8454-4AA6BDE0C63A}" type="presParOf" srcId="{D8611393-4980-4261-A812-265C9843F243}" destId="{65BA138C-0397-444A-B994-C86F05D4DD8C}" srcOrd="3" destOrd="0" presId="urn:microsoft.com/office/officeart/2018/2/layout/IconVerticalSolidList"/>
    <dgm:cxn modelId="{E61A0817-540E-4CE4-BA94-377FE4314503}" type="presParOf" srcId="{4DF70671-0084-40F0-9D3F-B02A32B37C5D}" destId="{EE690157-05EC-4E05-A778-5226DF483584}" srcOrd="1" destOrd="0" presId="urn:microsoft.com/office/officeart/2018/2/layout/IconVerticalSolidList"/>
    <dgm:cxn modelId="{84328F01-E22F-4498-970F-34926923DC47}" type="presParOf" srcId="{4DF70671-0084-40F0-9D3F-B02A32B37C5D}" destId="{9FDCA749-B95F-45F4-BE6E-447E99234A93}" srcOrd="2" destOrd="0" presId="urn:microsoft.com/office/officeart/2018/2/layout/IconVerticalSolidList"/>
    <dgm:cxn modelId="{FB456575-02F6-4534-B0DF-CF89AA544851}" type="presParOf" srcId="{9FDCA749-B95F-45F4-BE6E-447E99234A93}" destId="{EB1739DF-9526-4C25-913C-619EBFED9B4D}" srcOrd="0" destOrd="0" presId="urn:microsoft.com/office/officeart/2018/2/layout/IconVerticalSolidList"/>
    <dgm:cxn modelId="{84E50B40-B750-4477-A3E6-3627764DD460}" type="presParOf" srcId="{9FDCA749-B95F-45F4-BE6E-447E99234A93}" destId="{03832ABC-B511-4A37-AAC6-D731363BC909}" srcOrd="1" destOrd="0" presId="urn:microsoft.com/office/officeart/2018/2/layout/IconVerticalSolidList"/>
    <dgm:cxn modelId="{1952DC1E-D0FD-43F7-8C05-95F368B6F0B4}" type="presParOf" srcId="{9FDCA749-B95F-45F4-BE6E-447E99234A93}" destId="{74CBCF52-DD6A-432E-B003-61099D293D2A}" srcOrd="2" destOrd="0" presId="urn:microsoft.com/office/officeart/2018/2/layout/IconVerticalSolidList"/>
    <dgm:cxn modelId="{924EEDC4-A8C5-4BF9-BBA5-D5BB0BA5A56C}" type="presParOf" srcId="{9FDCA749-B95F-45F4-BE6E-447E99234A93}" destId="{6DF61900-FB5D-4F7E-BC10-E9858943E069}" srcOrd="3" destOrd="0" presId="urn:microsoft.com/office/officeart/2018/2/layout/IconVerticalSolidList"/>
    <dgm:cxn modelId="{003434C3-0221-4B11-8666-6A59134A9D43}" type="presParOf" srcId="{9FDCA749-B95F-45F4-BE6E-447E99234A93}" destId="{BB40A053-0A7A-46AE-A048-5E238C18D2EB}" srcOrd="4" destOrd="0" presId="urn:microsoft.com/office/officeart/2018/2/layout/IconVerticalSolidList"/>
    <dgm:cxn modelId="{169F0F12-9FE4-49BA-BFA6-0AA6E557C55D}" type="presParOf" srcId="{4DF70671-0084-40F0-9D3F-B02A32B37C5D}" destId="{8A770FB8-A095-40A4-A7EC-C9B79CFC207C}" srcOrd="3" destOrd="0" presId="urn:microsoft.com/office/officeart/2018/2/layout/IconVerticalSolidList"/>
    <dgm:cxn modelId="{A50E4B20-056E-41B8-83E3-18994D9297C6}" type="presParOf" srcId="{4DF70671-0084-40F0-9D3F-B02A32B37C5D}" destId="{C6E1C2B3-A48F-47D3-BDB9-24835005EF3B}" srcOrd="4" destOrd="0" presId="urn:microsoft.com/office/officeart/2018/2/layout/IconVerticalSolidList"/>
    <dgm:cxn modelId="{1A05A359-E368-46EC-877B-03A91BA767A8}" type="presParOf" srcId="{C6E1C2B3-A48F-47D3-BDB9-24835005EF3B}" destId="{AB99C895-AC5C-40A4-8C5C-185883F5E821}" srcOrd="0" destOrd="0" presId="urn:microsoft.com/office/officeart/2018/2/layout/IconVerticalSolidList"/>
    <dgm:cxn modelId="{D78EF8D4-A73F-4A75-9264-21BD4E2961A7}" type="presParOf" srcId="{C6E1C2B3-A48F-47D3-BDB9-24835005EF3B}" destId="{595B49BA-2981-4E41-A7A7-FE00A5FFA47D}" srcOrd="1" destOrd="0" presId="urn:microsoft.com/office/officeart/2018/2/layout/IconVerticalSolidList"/>
    <dgm:cxn modelId="{B56A1795-42E2-42A7-98D0-C3429B04FDA3}" type="presParOf" srcId="{C6E1C2B3-A48F-47D3-BDB9-24835005EF3B}" destId="{E77A2743-0C6D-4FF8-B354-DBBEF1930424}" srcOrd="2" destOrd="0" presId="urn:microsoft.com/office/officeart/2018/2/layout/IconVerticalSolidList"/>
    <dgm:cxn modelId="{FFE8A41C-010B-47EB-8EE3-0E3643D339EA}" type="presParOf" srcId="{C6E1C2B3-A48F-47D3-BDB9-24835005EF3B}" destId="{8B3299DE-95FC-40A3-A653-DF474FD34D43}" srcOrd="3" destOrd="0" presId="urn:microsoft.com/office/officeart/2018/2/layout/IconVerticalSolidList"/>
    <dgm:cxn modelId="{38EDAA6D-EAF0-4412-B3BD-AFEEFBC2CC78}" type="presParOf" srcId="{C6E1C2B3-A48F-47D3-BDB9-24835005EF3B}" destId="{7DC16BF5-07D1-4CE5-922C-C00BC22C5CC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9B3440-4469-496B-AB13-4A170094FD1A}"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B58B69E3-0E57-4FB3-ABBC-0F1D21311DAF}">
      <dgm:prSet/>
      <dgm:spPr/>
      <dgm:t>
        <a:bodyPr/>
        <a:lstStyle/>
        <a:p>
          <a:r>
            <a:rPr lang="en-US"/>
            <a:t>A lot of money, not a lot of time</a:t>
          </a:r>
        </a:p>
      </dgm:t>
    </dgm:pt>
    <dgm:pt modelId="{96EC86C8-6410-40D3-AF38-63E2E35F287E}" type="parTrans" cxnId="{D9229EA7-0F4E-45D4-9656-DD2E1617A5C3}">
      <dgm:prSet/>
      <dgm:spPr/>
      <dgm:t>
        <a:bodyPr/>
        <a:lstStyle/>
        <a:p>
          <a:endParaRPr lang="en-US"/>
        </a:p>
      </dgm:t>
    </dgm:pt>
    <dgm:pt modelId="{359D19FB-0B6F-4813-9D8A-9F2468649DF5}" type="sibTrans" cxnId="{D9229EA7-0F4E-45D4-9656-DD2E1617A5C3}">
      <dgm:prSet/>
      <dgm:spPr/>
      <dgm:t>
        <a:bodyPr/>
        <a:lstStyle/>
        <a:p>
          <a:endParaRPr lang="en-US"/>
        </a:p>
      </dgm:t>
    </dgm:pt>
    <dgm:pt modelId="{7B852C9C-163E-40D6-B4AB-BEFF5E1A708F}">
      <dgm:prSet/>
      <dgm:spPr/>
      <dgm:t>
        <a:bodyPr/>
        <a:lstStyle/>
        <a:p>
          <a:r>
            <a:rPr lang="en-US"/>
            <a:t>Leveraging of housing and/or healthcare for all new applicants, including DV Bonus</a:t>
          </a:r>
        </a:p>
      </dgm:t>
    </dgm:pt>
    <dgm:pt modelId="{97DC9C0C-73FB-43CC-B657-1CCBFCF9C637}" type="parTrans" cxnId="{E1575EBD-BDE1-4D6E-B989-A1969B2D4396}">
      <dgm:prSet/>
      <dgm:spPr/>
      <dgm:t>
        <a:bodyPr/>
        <a:lstStyle/>
        <a:p>
          <a:endParaRPr lang="en-US"/>
        </a:p>
      </dgm:t>
    </dgm:pt>
    <dgm:pt modelId="{A50E17CB-F5EF-471D-B4B3-B149C35E7D91}" type="sibTrans" cxnId="{E1575EBD-BDE1-4D6E-B989-A1969B2D4396}">
      <dgm:prSet/>
      <dgm:spPr/>
      <dgm:t>
        <a:bodyPr/>
        <a:lstStyle/>
        <a:p>
          <a:endParaRPr lang="en-US"/>
        </a:p>
      </dgm:t>
    </dgm:pt>
    <dgm:pt modelId="{847DAC8A-74BD-4943-A5B4-FDA5542279B1}">
      <dgm:prSet/>
      <dgm:spPr/>
      <dgm:t>
        <a:bodyPr/>
        <a:lstStyle/>
        <a:p>
          <a:r>
            <a:rPr lang="en-US" b="1"/>
            <a:t>Safety of Tier 2 projects heavily dependent on ability of the region to submit new leveraged housing and/or healthcare applications</a:t>
          </a:r>
          <a:endParaRPr lang="en-US"/>
        </a:p>
      </dgm:t>
    </dgm:pt>
    <dgm:pt modelId="{02639323-FF00-4C5A-AAED-F0717E885BBD}" type="parTrans" cxnId="{FBDFEDD1-3BB4-4BEB-8D36-105D1F3CF6DF}">
      <dgm:prSet/>
      <dgm:spPr/>
      <dgm:t>
        <a:bodyPr/>
        <a:lstStyle/>
        <a:p>
          <a:endParaRPr lang="en-US"/>
        </a:p>
      </dgm:t>
    </dgm:pt>
    <dgm:pt modelId="{8FE87136-2907-4CDC-9074-B81C8A57C122}" type="sibTrans" cxnId="{FBDFEDD1-3BB4-4BEB-8D36-105D1F3CF6DF}">
      <dgm:prSet/>
      <dgm:spPr/>
      <dgm:t>
        <a:bodyPr/>
        <a:lstStyle/>
        <a:p>
          <a:endParaRPr lang="en-US"/>
        </a:p>
      </dgm:t>
    </dgm:pt>
    <dgm:pt modelId="{E0F1661F-77B7-4ECA-8DBC-D16247BBDDEA}">
      <dgm:prSet/>
      <dgm:spPr/>
      <dgm:t>
        <a:bodyPr/>
        <a:lstStyle/>
        <a:p>
          <a:r>
            <a:rPr lang="en-US"/>
            <a:t>Detailed Instruction Manuals </a:t>
          </a:r>
        </a:p>
      </dgm:t>
    </dgm:pt>
    <dgm:pt modelId="{5C94DC4D-D76B-4441-8828-C6CF045B02D6}" type="parTrans" cxnId="{27B8E5C0-FF7B-473F-A4CE-4C4E80E011AE}">
      <dgm:prSet/>
      <dgm:spPr/>
      <dgm:t>
        <a:bodyPr/>
        <a:lstStyle/>
        <a:p>
          <a:endParaRPr lang="en-US"/>
        </a:p>
      </dgm:t>
    </dgm:pt>
    <dgm:pt modelId="{CC45138C-C456-485C-BBA9-9D888E1D1220}" type="sibTrans" cxnId="{27B8E5C0-FF7B-473F-A4CE-4C4E80E011AE}">
      <dgm:prSet/>
      <dgm:spPr/>
      <dgm:t>
        <a:bodyPr/>
        <a:lstStyle/>
        <a:p>
          <a:endParaRPr lang="en-US"/>
        </a:p>
      </dgm:t>
    </dgm:pt>
    <dgm:pt modelId="{1C7C122E-06A3-408B-8E41-C65FB7979917}">
      <dgm:prSet/>
      <dgm:spPr/>
      <dgm:t>
        <a:bodyPr/>
        <a:lstStyle/>
        <a:p>
          <a:r>
            <a:rPr lang="en-US"/>
            <a:t>Seek additional guidance</a:t>
          </a:r>
        </a:p>
      </dgm:t>
    </dgm:pt>
    <dgm:pt modelId="{3B736B7B-3ED9-41A0-8E45-A4255D48DB03}" type="parTrans" cxnId="{B59C5714-ECC0-4159-A4C1-5AB742E145F2}">
      <dgm:prSet/>
      <dgm:spPr/>
      <dgm:t>
        <a:bodyPr/>
        <a:lstStyle/>
        <a:p>
          <a:endParaRPr lang="en-US"/>
        </a:p>
      </dgm:t>
    </dgm:pt>
    <dgm:pt modelId="{7F6908EE-8FE3-45F4-A3D7-8C3D24BE07D7}" type="sibTrans" cxnId="{B59C5714-ECC0-4159-A4C1-5AB742E145F2}">
      <dgm:prSet/>
      <dgm:spPr/>
      <dgm:t>
        <a:bodyPr/>
        <a:lstStyle/>
        <a:p>
          <a:endParaRPr lang="en-US"/>
        </a:p>
      </dgm:t>
    </dgm:pt>
    <dgm:pt modelId="{05AE1B95-44AC-424B-BF0E-39C8074E11F1}">
      <dgm:prSet/>
      <dgm:spPr/>
      <dgm:t>
        <a:bodyPr/>
        <a:lstStyle/>
        <a:p>
          <a:r>
            <a:rPr lang="en-US"/>
            <a:t>No hard feelings</a:t>
          </a:r>
        </a:p>
      </dgm:t>
    </dgm:pt>
    <dgm:pt modelId="{0EE85B57-68AC-4E60-A744-CC8BE3822CD4}" type="parTrans" cxnId="{695606E3-A6E0-426D-8EC5-88E86530C9ED}">
      <dgm:prSet/>
      <dgm:spPr/>
      <dgm:t>
        <a:bodyPr/>
        <a:lstStyle/>
        <a:p>
          <a:endParaRPr lang="en-US"/>
        </a:p>
      </dgm:t>
    </dgm:pt>
    <dgm:pt modelId="{72215E4E-1A62-41FA-A476-D28FD80E3DBE}" type="sibTrans" cxnId="{695606E3-A6E0-426D-8EC5-88E86530C9ED}">
      <dgm:prSet/>
      <dgm:spPr/>
      <dgm:t>
        <a:bodyPr/>
        <a:lstStyle/>
        <a:p>
          <a:endParaRPr lang="en-US"/>
        </a:p>
      </dgm:t>
    </dgm:pt>
    <dgm:pt modelId="{AF73E46F-513B-496A-8FAD-D027C6F40195}">
      <dgm:prSet/>
      <dgm:spPr/>
      <dgm:t>
        <a:bodyPr/>
        <a:lstStyle/>
        <a:p>
          <a:r>
            <a:rPr lang="en-US"/>
            <a:t>We are all in this together, we are all a part of the CoC (homeless response system)</a:t>
          </a:r>
        </a:p>
      </dgm:t>
    </dgm:pt>
    <dgm:pt modelId="{EBAA59FE-0866-4021-9AC0-0DE26007FFC4}" type="parTrans" cxnId="{9A8A9A5B-F78E-4AB0-86DE-1D0378FC80A4}">
      <dgm:prSet/>
      <dgm:spPr/>
      <dgm:t>
        <a:bodyPr/>
        <a:lstStyle/>
        <a:p>
          <a:endParaRPr lang="en-US"/>
        </a:p>
      </dgm:t>
    </dgm:pt>
    <dgm:pt modelId="{B7A8B01B-3A76-40EE-BCF2-95C24DEB8671}" type="sibTrans" cxnId="{9A8A9A5B-F78E-4AB0-86DE-1D0378FC80A4}">
      <dgm:prSet/>
      <dgm:spPr/>
      <dgm:t>
        <a:bodyPr/>
        <a:lstStyle/>
        <a:p>
          <a:endParaRPr lang="en-US"/>
        </a:p>
      </dgm:t>
    </dgm:pt>
    <dgm:pt modelId="{FA23511A-DCD7-44D0-8EDC-38B1CAC4A867}" type="pres">
      <dgm:prSet presAssocID="{109B3440-4469-496B-AB13-4A170094FD1A}" presName="Name0" presStyleCnt="0">
        <dgm:presLayoutVars>
          <dgm:dir/>
          <dgm:animLvl val="lvl"/>
          <dgm:resizeHandles val="exact"/>
        </dgm:presLayoutVars>
      </dgm:prSet>
      <dgm:spPr/>
    </dgm:pt>
    <dgm:pt modelId="{821339E9-6695-4A4B-BDCA-5385A8B48446}" type="pres">
      <dgm:prSet presAssocID="{B58B69E3-0E57-4FB3-ABBC-0F1D21311DAF}" presName="linNode" presStyleCnt="0"/>
      <dgm:spPr/>
    </dgm:pt>
    <dgm:pt modelId="{49D035C4-08B7-4657-9DF7-2112DF1887EB}" type="pres">
      <dgm:prSet presAssocID="{B58B69E3-0E57-4FB3-ABBC-0F1D21311DAF}" presName="parentText" presStyleLbl="node1" presStyleIdx="0" presStyleCnt="7">
        <dgm:presLayoutVars>
          <dgm:chMax val="1"/>
          <dgm:bulletEnabled val="1"/>
        </dgm:presLayoutVars>
      </dgm:prSet>
      <dgm:spPr/>
    </dgm:pt>
    <dgm:pt modelId="{0646D8E3-380D-4E66-96B3-BEE14D5C71F0}" type="pres">
      <dgm:prSet presAssocID="{359D19FB-0B6F-4813-9D8A-9F2468649DF5}" presName="sp" presStyleCnt="0"/>
      <dgm:spPr/>
    </dgm:pt>
    <dgm:pt modelId="{36B1EA10-57B9-4C8C-BAB5-84D993797420}" type="pres">
      <dgm:prSet presAssocID="{7B852C9C-163E-40D6-B4AB-BEFF5E1A708F}" presName="linNode" presStyleCnt="0"/>
      <dgm:spPr/>
    </dgm:pt>
    <dgm:pt modelId="{2836EF59-8DBC-4FB5-A1FE-2C06FCA11CD5}" type="pres">
      <dgm:prSet presAssocID="{7B852C9C-163E-40D6-B4AB-BEFF5E1A708F}" presName="parentText" presStyleLbl="node1" presStyleIdx="1" presStyleCnt="7">
        <dgm:presLayoutVars>
          <dgm:chMax val="1"/>
          <dgm:bulletEnabled val="1"/>
        </dgm:presLayoutVars>
      </dgm:prSet>
      <dgm:spPr/>
    </dgm:pt>
    <dgm:pt modelId="{AF2303F6-E41A-4B05-AFAA-27FAF7D96EBD}" type="pres">
      <dgm:prSet presAssocID="{A50E17CB-F5EF-471D-B4B3-B149C35E7D91}" presName="sp" presStyleCnt="0"/>
      <dgm:spPr/>
    </dgm:pt>
    <dgm:pt modelId="{4E7F0151-6333-4DC0-BC7B-5096A082B168}" type="pres">
      <dgm:prSet presAssocID="{847DAC8A-74BD-4943-A5B4-FDA5542279B1}" presName="linNode" presStyleCnt="0"/>
      <dgm:spPr/>
    </dgm:pt>
    <dgm:pt modelId="{02C15899-56FD-4088-80F4-25A13272AD86}" type="pres">
      <dgm:prSet presAssocID="{847DAC8A-74BD-4943-A5B4-FDA5542279B1}" presName="parentText" presStyleLbl="node1" presStyleIdx="2" presStyleCnt="7">
        <dgm:presLayoutVars>
          <dgm:chMax val="1"/>
          <dgm:bulletEnabled val="1"/>
        </dgm:presLayoutVars>
      </dgm:prSet>
      <dgm:spPr/>
    </dgm:pt>
    <dgm:pt modelId="{B65ABEFD-D609-4554-8D8D-B5B25E7104CE}" type="pres">
      <dgm:prSet presAssocID="{8FE87136-2907-4CDC-9074-B81C8A57C122}" presName="sp" presStyleCnt="0"/>
      <dgm:spPr/>
    </dgm:pt>
    <dgm:pt modelId="{3408B75A-4085-4AC8-A2D3-6E7DB9AF05AE}" type="pres">
      <dgm:prSet presAssocID="{E0F1661F-77B7-4ECA-8DBC-D16247BBDDEA}" presName="linNode" presStyleCnt="0"/>
      <dgm:spPr/>
    </dgm:pt>
    <dgm:pt modelId="{B65E5073-601B-4D4C-AD38-E3E538886D24}" type="pres">
      <dgm:prSet presAssocID="{E0F1661F-77B7-4ECA-8DBC-D16247BBDDEA}" presName="parentText" presStyleLbl="node1" presStyleIdx="3" presStyleCnt="7">
        <dgm:presLayoutVars>
          <dgm:chMax val="1"/>
          <dgm:bulletEnabled val="1"/>
        </dgm:presLayoutVars>
      </dgm:prSet>
      <dgm:spPr/>
    </dgm:pt>
    <dgm:pt modelId="{DE52B5C3-B6B3-4EE7-911B-04A94B377261}" type="pres">
      <dgm:prSet presAssocID="{CC45138C-C456-485C-BBA9-9D888E1D1220}" presName="sp" presStyleCnt="0"/>
      <dgm:spPr/>
    </dgm:pt>
    <dgm:pt modelId="{43CE5DA5-60EA-4BF7-9C51-1AC88D1AEE29}" type="pres">
      <dgm:prSet presAssocID="{1C7C122E-06A3-408B-8E41-C65FB7979917}" presName="linNode" presStyleCnt="0"/>
      <dgm:spPr/>
    </dgm:pt>
    <dgm:pt modelId="{71470301-0ADC-4DCE-8974-A7C72D7A5CA7}" type="pres">
      <dgm:prSet presAssocID="{1C7C122E-06A3-408B-8E41-C65FB7979917}" presName="parentText" presStyleLbl="node1" presStyleIdx="4" presStyleCnt="7">
        <dgm:presLayoutVars>
          <dgm:chMax val="1"/>
          <dgm:bulletEnabled val="1"/>
        </dgm:presLayoutVars>
      </dgm:prSet>
      <dgm:spPr/>
    </dgm:pt>
    <dgm:pt modelId="{0136DB70-CA7F-421A-B084-D081893CCB2C}" type="pres">
      <dgm:prSet presAssocID="{7F6908EE-8FE3-45F4-A3D7-8C3D24BE07D7}" presName="sp" presStyleCnt="0"/>
      <dgm:spPr/>
    </dgm:pt>
    <dgm:pt modelId="{B02ED090-3C62-467C-838C-D683AD00F627}" type="pres">
      <dgm:prSet presAssocID="{05AE1B95-44AC-424B-BF0E-39C8074E11F1}" presName="linNode" presStyleCnt="0"/>
      <dgm:spPr/>
    </dgm:pt>
    <dgm:pt modelId="{B8B03EFC-6F74-4025-82C4-93E47D98FE69}" type="pres">
      <dgm:prSet presAssocID="{05AE1B95-44AC-424B-BF0E-39C8074E11F1}" presName="parentText" presStyleLbl="node1" presStyleIdx="5" presStyleCnt="7">
        <dgm:presLayoutVars>
          <dgm:chMax val="1"/>
          <dgm:bulletEnabled val="1"/>
        </dgm:presLayoutVars>
      </dgm:prSet>
      <dgm:spPr/>
    </dgm:pt>
    <dgm:pt modelId="{740188EC-5839-4CBA-9DC0-DEDAEB4ABB56}" type="pres">
      <dgm:prSet presAssocID="{72215E4E-1A62-41FA-A476-D28FD80E3DBE}" presName="sp" presStyleCnt="0"/>
      <dgm:spPr/>
    </dgm:pt>
    <dgm:pt modelId="{FFF457BC-92E8-441F-9E72-7CEC848B6CF4}" type="pres">
      <dgm:prSet presAssocID="{AF73E46F-513B-496A-8FAD-D027C6F40195}" presName="linNode" presStyleCnt="0"/>
      <dgm:spPr/>
    </dgm:pt>
    <dgm:pt modelId="{603C9BE1-2FAD-430F-AF90-AE768E498800}" type="pres">
      <dgm:prSet presAssocID="{AF73E46F-513B-496A-8FAD-D027C6F40195}" presName="parentText" presStyleLbl="node1" presStyleIdx="6" presStyleCnt="7">
        <dgm:presLayoutVars>
          <dgm:chMax val="1"/>
          <dgm:bulletEnabled val="1"/>
        </dgm:presLayoutVars>
      </dgm:prSet>
      <dgm:spPr/>
    </dgm:pt>
  </dgm:ptLst>
  <dgm:cxnLst>
    <dgm:cxn modelId="{B59C5714-ECC0-4159-A4C1-5AB742E145F2}" srcId="{109B3440-4469-496B-AB13-4A170094FD1A}" destId="{1C7C122E-06A3-408B-8E41-C65FB7979917}" srcOrd="4" destOrd="0" parTransId="{3B736B7B-3ED9-41A0-8E45-A4255D48DB03}" sibTransId="{7F6908EE-8FE3-45F4-A3D7-8C3D24BE07D7}"/>
    <dgm:cxn modelId="{9A8A9A5B-F78E-4AB0-86DE-1D0378FC80A4}" srcId="{109B3440-4469-496B-AB13-4A170094FD1A}" destId="{AF73E46F-513B-496A-8FAD-D027C6F40195}" srcOrd="6" destOrd="0" parTransId="{EBAA59FE-0866-4021-9AC0-0DE26007FFC4}" sibTransId="{B7A8B01B-3A76-40EE-BCF2-95C24DEB8671}"/>
    <dgm:cxn modelId="{DEF6B85D-414F-4BD0-A26B-8D7A22DB6355}" type="presOf" srcId="{05AE1B95-44AC-424B-BF0E-39C8074E11F1}" destId="{B8B03EFC-6F74-4025-82C4-93E47D98FE69}" srcOrd="0" destOrd="0" presId="urn:microsoft.com/office/officeart/2005/8/layout/vList5"/>
    <dgm:cxn modelId="{7A6F9561-D584-4622-8A86-B8BB30F9E598}" type="presOf" srcId="{109B3440-4469-496B-AB13-4A170094FD1A}" destId="{FA23511A-DCD7-44D0-8EDC-38B1CAC4A867}" srcOrd="0" destOrd="0" presId="urn:microsoft.com/office/officeart/2005/8/layout/vList5"/>
    <dgm:cxn modelId="{7E85FB46-7C4F-4E29-9029-A5364367F1A8}" type="presOf" srcId="{B58B69E3-0E57-4FB3-ABBC-0F1D21311DAF}" destId="{49D035C4-08B7-4657-9DF7-2112DF1887EB}" srcOrd="0" destOrd="0" presId="urn:microsoft.com/office/officeart/2005/8/layout/vList5"/>
    <dgm:cxn modelId="{EE42954E-D6C0-4EF9-8D9D-93ECDDF8DB78}" type="presOf" srcId="{847DAC8A-74BD-4943-A5B4-FDA5542279B1}" destId="{02C15899-56FD-4088-80F4-25A13272AD86}" srcOrd="0" destOrd="0" presId="urn:microsoft.com/office/officeart/2005/8/layout/vList5"/>
    <dgm:cxn modelId="{6641B450-168F-433E-B8D5-F366EF23858F}" type="presOf" srcId="{1C7C122E-06A3-408B-8E41-C65FB7979917}" destId="{71470301-0ADC-4DCE-8974-A7C72D7A5CA7}" srcOrd="0" destOrd="0" presId="urn:microsoft.com/office/officeart/2005/8/layout/vList5"/>
    <dgm:cxn modelId="{3FE2719C-6894-4CD4-A29C-8A3E46557F14}" type="presOf" srcId="{E0F1661F-77B7-4ECA-8DBC-D16247BBDDEA}" destId="{B65E5073-601B-4D4C-AD38-E3E538886D24}" srcOrd="0" destOrd="0" presId="urn:microsoft.com/office/officeart/2005/8/layout/vList5"/>
    <dgm:cxn modelId="{D9229EA7-0F4E-45D4-9656-DD2E1617A5C3}" srcId="{109B3440-4469-496B-AB13-4A170094FD1A}" destId="{B58B69E3-0E57-4FB3-ABBC-0F1D21311DAF}" srcOrd="0" destOrd="0" parTransId="{96EC86C8-6410-40D3-AF38-63E2E35F287E}" sibTransId="{359D19FB-0B6F-4813-9D8A-9F2468649DF5}"/>
    <dgm:cxn modelId="{E1575EBD-BDE1-4D6E-B989-A1969B2D4396}" srcId="{109B3440-4469-496B-AB13-4A170094FD1A}" destId="{7B852C9C-163E-40D6-B4AB-BEFF5E1A708F}" srcOrd="1" destOrd="0" parTransId="{97DC9C0C-73FB-43CC-B657-1CCBFCF9C637}" sibTransId="{A50E17CB-F5EF-471D-B4B3-B149C35E7D91}"/>
    <dgm:cxn modelId="{27B8E5C0-FF7B-473F-A4CE-4C4E80E011AE}" srcId="{109B3440-4469-496B-AB13-4A170094FD1A}" destId="{E0F1661F-77B7-4ECA-8DBC-D16247BBDDEA}" srcOrd="3" destOrd="0" parTransId="{5C94DC4D-D76B-4441-8828-C6CF045B02D6}" sibTransId="{CC45138C-C456-485C-BBA9-9D888E1D1220}"/>
    <dgm:cxn modelId="{FBDFEDD1-3BB4-4BEB-8D36-105D1F3CF6DF}" srcId="{109B3440-4469-496B-AB13-4A170094FD1A}" destId="{847DAC8A-74BD-4943-A5B4-FDA5542279B1}" srcOrd="2" destOrd="0" parTransId="{02639323-FF00-4C5A-AAED-F0717E885BBD}" sibTransId="{8FE87136-2907-4CDC-9074-B81C8A57C122}"/>
    <dgm:cxn modelId="{695606E3-A6E0-426D-8EC5-88E86530C9ED}" srcId="{109B3440-4469-496B-AB13-4A170094FD1A}" destId="{05AE1B95-44AC-424B-BF0E-39C8074E11F1}" srcOrd="5" destOrd="0" parTransId="{0EE85B57-68AC-4E60-A744-CC8BE3822CD4}" sibTransId="{72215E4E-1A62-41FA-A476-D28FD80E3DBE}"/>
    <dgm:cxn modelId="{1374E3F8-6CE4-48C1-83C5-F9024BE2E9F9}" type="presOf" srcId="{7B852C9C-163E-40D6-B4AB-BEFF5E1A708F}" destId="{2836EF59-8DBC-4FB5-A1FE-2C06FCA11CD5}" srcOrd="0" destOrd="0" presId="urn:microsoft.com/office/officeart/2005/8/layout/vList5"/>
    <dgm:cxn modelId="{CA3BA7FD-FAE2-49E8-B341-1F9FFBD6E102}" type="presOf" srcId="{AF73E46F-513B-496A-8FAD-D027C6F40195}" destId="{603C9BE1-2FAD-430F-AF90-AE768E498800}" srcOrd="0" destOrd="0" presId="urn:microsoft.com/office/officeart/2005/8/layout/vList5"/>
    <dgm:cxn modelId="{93829F69-25AA-48AF-B578-D42842F010B3}" type="presParOf" srcId="{FA23511A-DCD7-44D0-8EDC-38B1CAC4A867}" destId="{821339E9-6695-4A4B-BDCA-5385A8B48446}" srcOrd="0" destOrd="0" presId="urn:microsoft.com/office/officeart/2005/8/layout/vList5"/>
    <dgm:cxn modelId="{23E9866D-4870-4BF7-8389-18AFDABF343C}" type="presParOf" srcId="{821339E9-6695-4A4B-BDCA-5385A8B48446}" destId="{49D035C4-08B7-4657-9DF7-2112DF1887EB}" srcOrd="0" destOrd="0" presId="urn:microsoft.com/office/officeart/2005/8/layout/vList5"/>
    <dgm:cxn modelId="{948DD706-354F-4B17-B236-A8154130C7D4}" type="presParOf" srcId="{FA23511A-DCD7-44D0-8EDC-38B1CAC4A867}" destId="{0646D8E3-380D-4E66-96B3-BEE14D5C71F0}" srcOrd="1" destOrd="0" presId="urn:microsoft.com/office/officeart/2005/8/layout/vList5"/>
    <dgm:cxn modelId="{DFC25CCD-C924-4122-8EB3-CA89D34BD706}" type="presParOf" srcId="{FA23511A-DCD7-44D0-8EDC-38B1CAC4A867}" destId="{36B1EA10-57B9-4C8C-BAB5-84D993797420}" srcOrd="2" destOrd="0" presId="urn:microsoft.com/office/officeart/2005/8/layout/vList5"/>
    <dgm:cxn modelId="{D8E8AFFA-DDDB-4103-A6A9-A06C1FB54776}" type="presParOf" srcId="{36B1EA10-57B9-4C8C-BAB5-84D993797420}" destId="{2836EF59-8DBC-4FB5-A1FE-2C06FCA11CD5}" srcOrd="0" destOrd="0" presId="urn:microsoft.com/office/officeart/2005/8/layout/vList5"/>
    <dgm:cxn modelId="{1C9F5C36-0F37-417B-8779-89EA8827804D}" type="presParOf" srcId="{FA23511A-DCD7-44D0-8EDC-38B1CAC4A867}" destId="{AF2303F6-E41A-4B05-AFAA-27FAF7D96EBD}" srcOrd="3" destOrd="0" presId="urn:microsoft.com/office/officeart/2005/8/layout/vList5"/>
    <dgm:cxn modelId="{5584FBE7-1834-4125-9501-DF1FFF0B127F}" type="presParOf" srcId="{FA23511A-DCD7-44D0-8EDC-38B1CAC4A867}" destId="{4E7F0151-6333-4DC0-BC7B-5096A082B168}" srcOrd="4" destOrd="0" presId="urn:microsoft.com/office/officeart/2005/8/layout/vList5"/>
    <dgm:cxn modelId="{44E7868C-5640-48FB-BD6A-C0093347B585}" type="presParOf" srcId="{4E7F0151-6333-4DC0-BC7B-5096A082B168}" destId="{02C15899-56FD-4088-80F4-25A13272AD86}" srcOrd="0" destOrd="0" presId="urn:microsoft.com/office/officeart/2005/8/layout/vList5"/>
    <dgm:cxn modelId="{D372EF42-D201-41CD-A09B-690718E8A3DD}" type="presParOf" srcId="{FA23511A-DCD7-44D0-8EDC-38B1CAC4A867}" destId="{B65ABEFD-D609-4554-8D8D-B5B25E7104CE}" srcOrd="5" destOrd="0" presId="urn:microsoft.com/office/officeart/2005/8/layout/vList5"/>
    <dgm:cxn modelId="{5F7707AA-9B05-4D59-9EE5-01E073D65A4D}" type="presParOf" srcId="{FA23511A-DCD7-44D0-8EDC-38B1CAC4A867}" destId="{3408B75A-4085-4AC8-A2D3-6E7DB9AF05AE}" srcOrd="6" destOrd="0" presId="urn:microsoft.com/office/officeart/2005/8/layout/vList5"/>
    <dgm:cxn modelId="{24A1A0A4-4BCA-496D-883E-9B72A7A5FE5E}" type="presParOf" srcId="{3408B75A-4085-4AC8-A2D3-6E7DB9AF05AE}" destId="{B65E5073-601B-4D4C-AD38-E3E538886D24}" srcOrd="0" destOrd="0" presId="urn:microsoft.com/office/officeart/2005/8/layout/vList5"/>
    <dgm:cxn modelId="{4760F237-7F01-4810-B2AA-04F537BE3112}" type="presParOf" srcId="{FA23511A-DCD7-44D0-8EDC-38B1CAC4A867}" destId="{DE52B5C3-B6B3-4EE7-911B-04A94B377261}" srcOrd="7" destOrd="0" presId="urn:microsoft.com/office/officeart/2005/8/layout/vList5"/>
    <dgm:cxn modelId="{E5FF185F-62FB-4870-8F29-7520B933E4DA}" type="presParOf" srcId="{FA23511A-DCD7-44D0-8EDC-38B1CAC4A867}" destId="{43CE5DA5-60EA-4BF7-9C51-1AC88D1AEE29}" srcOrd="8" destOrd="0" presId="urn:microsoft.com/office/officeart/2005/8/layout/vList5"/>
    <dgm:cxn modelId="{4FE2E4EF-4F31-4C85-B71D-74DA17A74285}" type="presParOf" srcId="{43CE5DA5-60EA-4BF7-9C51-1AC88D1AEE29}" destId="{71470301-0ADC-4DCE-8974-A7C72D7A5CA7}" srcOrd="0" destOrd="0" presId="urn:microsoft.com/office/officeart/2005/8/layout/vList5"/>
    <dgm:cxn modelId="{76103AA2-A581-47E4-92FD-0BE0B371DE65}" type="presParOf" srcId="{FA23511A-DCD7-44D0-8EDC-38B1CAC4A867}" destId="{0136DB70-CA7F-421A-B084-D081893CCB2C}" srcOrd="9" destOrd="0" presId="urn:microsoft.com/office/officeart/2005/8/layout/vList5"/>
    <dgm:cxn modelId="{F0347933-AEF7-4C27-B54E-35C8B269A362}" type="presParOf" srcId="{FA23511A-DCD7-44D0-8EDC-38B1CAC4A867}" destId="{B02ED090-3C62-467C-838C-D683AD00F627}" srcOrd="10" destOrd="0" presId="urn:microsoft.com/office/officeart/2005/8/layout/vList5"/>
    <dgm:cxn modelId="{03F7E52F-F99B-41CF-8C58-54278B1B4862}" type="presParOf" srcId="{B02ED090-3C62-467C-838C-D683AD00F627}" destId="{B8B03EFC-6F74-4025-82C4-93E47D98FE69}" srcOrd="0" destOrd="0" presId="urn:microsoft.com/office/officeart/2005/8/layout/vList5"/>
    <dgm:cxn modelId="{82B4D0E5-D155-4AC8-B7B5-95B7E7C3D5C4}" type="presParOf" srcId="{FA23511A-DCD7-44D0-8EDC-38B1CAC4A867}" destId="{740188EC-5839-4CBA-9DC0-DEDAEB4ABB56}" srcOrd="11" destOrd="0" presId="urn:microsoft.com/office/officeart/2005/8/layout/vList5"/>
    <dgm:cxn modelId="{9499FDD7-6E24-413E-82E9-F8CC8E1A9BF2}" type="presParOf" srcId="{FA23511A-DCD7-44D0-8EDC-38B1CAC4A867}" destId="{FFF457BC-92E8-441F-9E72-7CEC848B6CF4}" srcOrd="12" destOrd="0" presId="urn:microsoft.com/office/officeart/2005/8/layout/vList5"/>
    <dgm:cxn modelId="{F937EEA5-30AB-43A1-9F2F-37BB1433D1B1}" type="presParOf" srcId="{FFF457BC-92E8-441F-9E72-7CEC848B6CF4}" destId="{603C9BE1-2FAD-430F-AF90-AE768E49880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1E46E-8881-4CE8-85F4-F06C44819EE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D595B27-B6BA-4A4F-9927-407EA6A493A2}">
      <dgm:prSet/>
      <dgm:spPr/>
      <dgm:t>
        <a:bodyPr/>
        <a:lstStyle/>
        <a:p>
          <a:pPr>
            <a:lnSpc>
              <a:spcPct val="100000"/>
            </a:lnSpc>
          </a:pPr>
          <a:r>
            <a:rPr lang="en-US"/>
            <a:t>HUD regulatory document that outlines the competitive funding process that is carried out by local CoCs.</a:t>
          </a:r>
        </a:p>
      </dgm:t>
    </dgm:pt>
    <dgm:pt modelId="{08975A25-EBD0-479A-9B69-0E9083928E64}" type="parTrans" cxnId="{71F48497-95D7-4824-ACFE-1FCA7CA3ADD4}">
      <dgm:prSet/>
      <dgm:spPr/>
      <dgm:t>
        <a:bodyPr/>
        <a:lstStyle/>
        <a:p>
          <a:endParaRPr lang="en-US"/>
        </a:p>
      </dgm:t>
    </dgm:pt>
    <dgm:pt modelId="{5E9C77DC-AD16-4574-86EC-84E91AB10952}" type="sibTrans" cxnId="{71F48497-95D7-4824-ACFE-1FCA7CA3ADD4}">
      <dgm:prSet/>
      <dgm:spPr/>
      <dgm:t>
        <a:bodyPr/>
        <a:lstStyle/>
        <a:p>
          <a:endParaRPr lang="en-US"/>
        </a:p>
      </dgm:t>
    </dgm:pt>
    <dgm:pt modelId="{FC1A32F4-8811-420A-95FA-1D13FC2DB354}">
      <dgm:prSet/>
      <dgm:spPr/>
      <dgm:t>
        <a:bodyPr/>
        <a:lstStyle/>
        <a:p>
          <a:pPr>
            <a:lnSpc>
              <a:spcPct val="100000"/>
            </a:lnSpc>
          </a:pPr>
          <a:r>
            <a:rPr lang="en-US"/>
            <a:t>CoC funds are competitive each funding round and not guaranteed but are determined based on local performance ratings and a tiering system, and regional performance.</a:t>
          </a:r>
        </a:p>
      </dgm:t>
    </dgm:pt>
    <dgm:pt modelId="{ED279C50-6A32-44EC-AD35-9637F38C4FB5}" type="parTrans" cxnId="{0E1C5996-6F6B-4792-951B-700A9083647F}">
      <dgm:prSet/>
      <dgm:spPr/>
      <dgm:t>
        <a:bodyPr/>
        <a:lstStyle/>
        <a:p>
          <a:endParaRPr lang="en-US"/>
        </a:p>
      </dgm:t>
    </dgm:pt>
    <dgm:pt modelId="{68AE143C-A64C-4513-A06F-DFBB1B10FE51}" type="sibTrans" cxnId="{0E1C5996-6F6B-4792-951B-700A9083647F}">
      <dgm:prSet/>
      <dgm:spPr/>
      <dgm:t>
        <a:bodyPr/>
        <a:lstStyle/>
        <a:p>
          <a:endParaRPr lang="en-US"/>
        </a:p>
      </dgm:t>
    </dgm:pt>
    <dgm:pt modelId="{1B0A9EC9-C54D-4D1B-A02F-5D8629CA0C11}">
      <dgm:prSet/>
      <dgm:spPr/>
      <dgm:t>
        <a:bodyPr/>
        <a:lstStyle/>
        <a:p>
          <a:pPr>
            <a:lnSpc>
              <a:spcPct val="100000"/>
            </a:lnSpc>
          </a:pPr>
          <a:r>
            <a:rPr lang="en-US"/>
            <a:t>Projects ranked highest (Tier 1) are guaranteed to be funded if they meet HUD requirements</a:t>
          </a:r>
        </a:p>
      </dgm:t>
    </dgm:pt>
    <dgm:pt modelId="{7A3FE98C-7185-4FB5-A6FF-D705C788DCE4}" type="parTrans" cxnId="{4D28AA78-5EFF-49D3-BB26-C4089507C270}">
      <dgm:prSet/>
      <dgm:spPr/>
      <dgm:t>
        <a:bodyPr/>
        <a:lstStyle/>
        <a:p>
          <a:endParaRPr lang="en-US"/>
        </a:p>
      </dgm:t>
    </dgm:pt>
    <dgm:pt modelId="{9ECE8844-5576-4546-A06B-C0AEF4ADA4C7}" type="sibTrans" cxnId="{4D28AA78-5EFF-49D3-BB26-C4089507C270}">
      <dgm:prSet/>
      <dgm:spPr/>
      <dgm:t>
        <a:bodyPr/>
        <a:lstStyle/>
        <a:p>
          <a:endParaRPr lang="en-US"/>
        </a:p>
      </dgm:t>
    </dgm:pt>
    <dgm:pt modelId="{4BCCB6B2-9C73-4048-9623-94CBD52476ED}">
      <dgm:prSet/>
      <dgm:spPr/>
      <dgm:t>
        <a:bodyPr/>
        <a:lstStyle/>
        <a:p>
          <a:pPr>
            <a:lnSpc>
              <a:spcPct val="100000"/>
            </a:lnSpc>
          </a:pPr>
          <a:r>
            <a:rPr lang="en-US"/>
            <a:t>Projects ranked lowest (Tier 2) are not guaranteed to be funded and will be reviewed for approval by HUD based on the individual application and regional performance of the CoC. In general, the lower a project is ranked in Tier 2, the less likely it is to be funded. </a:t>
          </a:r>
        </a:p>
      </dgm:t>
    </dgm:pt>
    <dgm:pt modelId="{EB6EB328-6B54-4229-A34D-64714988F522}" type="parTrans" cxnId="{5DAE6DED-1FC6-416D-B8F0-A08CE2536486}">
      <dgm:prSet/>
      <dgm:spPr/>
      <dgm:t>
        <a:bodyPr/>
        <a:lstStyle/>
        <a:p>
          <a:endParaRPr lang="en-US"/>
        </a:p>
      </dgm:t>
    </dgm:pt>
    <dgm:pt modelId="{D593144A-E643-40FD-9DDC-5278A6C5AEF2}" type="sibTrans" cxnId="{5DAE6DED-1FC6-416D-B8F0-A08CE2536486}">
      <dgm:prSet/>
      <dgm:spPr/>
      <dgm:t>
        <a:bodyPr/>
        <a:lstStyle/>
        <a:p>
          <a:endParaRPr lang="en-US"/>
        </a:p>
      </dgm:t>
    </dgm:pt>
    <dgm:pt modelId="{E2EEDEC9-F7F6-4180-89C9-3462773DF521}" type="pres">
      <dgm:prSet presAssocID="{3B71E46E-8881-4CE8-85F4-F06C44819EE9}" presName="root" presStyleCnt="0">
        <dgm:presLayoutVars>
          <dgm:dir/>
          <dgm:resizeHandles val="exact"/>
        </dgm:presLayoutVars>
      </dgm:prSet>
      <dgm:spPr/>
    </dgm:pt>
    <dgm:pt modelId="{6D103D73-7131-4BFA-834D-CB2CF0D7BC32}" type="pres">
      <dgm:prSet presAssocID="{FD595B27-B6BA-4A4F-9927-407EA6A493A2}" presName="compNode" presStyleCnt="0"/>
      <dgm:spPr/>
    </dgm:pt>
    <dgm:pt modelId="{B6B4E1D0-332F-440E-BCB8-C7060DCCFD76}" type="pres">
      <dgm:prSet presAssocID="{FD595B27-B6BA-4A4F-9927-407EA6A493A2}" presName="bgRect" presStyleLbl="bgShp" presStyleIdx="0" presStyleCnt="4"/>
      <dgm:spPr/>
    </dgm:pt>
    <dgm:pt modelId="{2ED9A1FF-28A7-4DF0-8950-9C0199782014}" type="pres">
      <dgm:prSet presAssocID="{FD595B27-B6BA-4A4F-9927-407EA6A493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087F251B-0C59-414D-BDE7-9248A2D8CE15}" type="pres">
      <dgm:prSet presAssocID="{FD595B27-B6BA-4A4F-9927-407EA6A493A2}" presName="spaceRect" presStyleCnt="0"/>
      <dgm:spPr/>
    </dgm:pt>
    <dgm:pt modelId="{43BCF592-9B4C-41F4-8C5E-274671D3AF4C}" type="pres">
      <dgm:prSet presAssocID="{FD595B27-B6BA-4A4F-9927-407EA6A493A2}" presName="parTx" presStyleLbl="revTx" presStyleIdx="0" presStyleCnt="4">
        <dgm:presLayoutVars>
          <dgm:chMax val="0"/>
          <dgm:chPref val="0"/>
        </dgm:presLayoutVars>
      </dgm:prSet>
      <dgm:spPr/>
    </dgm:pt>
    <dgm:pt modelId="{901D5C95-81F1-4821-9965-629309350C64}" type="pres">
      <dgm:prSet presAssocID="{5E9C77DC-AD16-4574-86EC-84E91AB10952}" presName="sibTrans" presStyleCnt="0"/>
      <dgm:spPr/>
    </dgm:pt>
    <dgm:pt modelId="{0D65DA25-9554-4994-8FBD-49AC2301B867}" type="pres">
      <dgm:prSet presAssocID="{FC1A32F4-8811-420A-95FA-1D13FC2DB354}" presName="compNode" presStyleCnt="0"/>
      <dgm:spPr/>
    </dgm:pt>
    <dgm:pt modelId="{0C845A32-A20D-4A0F-B712-3D1333A3BBAA}" type="pres">
      <dgm:prSet presAssocID="{FC1A32F4-8811-420A-95FA-1D13FC2DB354}" presName="bgRect" presStyleLbl="bgShp" presStyleIdx="1" presStyleCnt="4"/>
      <dgm:spPr/>
    </dgm:pt>
    <dgm:pt modelId="{254D500C-D9CD-4ECF-BC5D-FB89855CC1CE}" type="pres">
      <dgm:prSet presAssocID="{FC1A32F4-8811-420A-95FA-1D13FC2DB3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B93A7AE8-53F5-4211-9FD3-47C61FA7864A}" type="pres">
      <dgm:prSet presAssocID="{FC1A32F4-8811-420A-95FA-1D13FC2DB354}" presName="spaceRect" presStyleCnt="0"/>
      <dgm:spPr/>
    </dgm:pt>
    <dgm:pt modelId="{E2A49979-ADE1-4FE8-BFDA-3BF2D99E2162}" type="pres">
      <dgm:prSet presAssocID="{FC1A32F4-8811-420A-95FA-1D13FC2DB354}" presName="parTx" presStyleLbl="revTx" presStyleIdx="1" presStyleCnt="4">
        <dgm:presLayoutVars>
          <dgm:chMax val="0"/>
          <dgm:chPref val="0"/>
        </dgm:presLayoutVars>
      </dgm:prSet>
      <dgm:spPr/>
    </dgm:pt>
    <dgm:pt modelId="{3E923F89-28F2-4818-A602-4E1544B7FD6B}" type="pres">
      <dgm:prSet presAssocID="{68AE143C-A64C-4513-A06F-DFBB1B10FE51}" presName="sibTrans" presStyleCnt="0"/>
      <dgm:spPr/>
    </dgm:pt>
    <dgm:pt modelId="{B13A107F-74D2-4115-8EEA-84E6203327E6}" type="pres">
      <dgm:prSet presAssocID="{1B0A9EC9-C54D-4D1B-A02F-5D8629CA0C11}" presName="compNode" presStyleCnt="0"/>
      <dgm:spPr/>
    </dgm:pt>
    <dgm:pt modelId="{3E0A7DC8-CEB1-4E1B-8DF9-93EFF28E586A}" type="pres">
      <dgm:prSet presAssocID="{1B0A9EC9-C54D-4D1B-A02F-5D8629CA0C11}" presName="bgRect" presStyleLbl="bgShp" presStyleIdx="2" presStyleCnt="4"/>
      <dgm:spPr/>
    </dgm:pt>
    <dgm:pt modelId="{9913B93B-112C-4B6F-B40E-D263766D9E30}" type="pres">
      <dgm:prSet presAssocID="{1B0A9EC9-C54D-4D1B-A02F-5D8629CA0C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se"/>
        </a:ext>
      </dgm:extLst>
    </dgm:pt>
    <dgm:pt modelId="{2FFE70F8-BA77-406B-946A-F36DCAF259A2}" type="pres">
      <dgm:prSet presAssocID="{1B0A9EC9-C54D-4D1B-A02F-5D8629CA0C11}" presName="spaceRect" presStyleCnt="0"/>
      <dgm:spPr/>
    </dgm:pt>
    <dgm:pt modelId="{625EBAA3-50E4-4192-B140-5EDD68BECF71}" type="pres">
      <dgm:prSet presAssocID="{1B0A9EC9-C54D-4D1B-A02F-5D8629CA0C11}" presName="parTx" presStyleLbl="revTx" presStyleIdx="2" presStyleCnt="4">
        <dgm:presLayoutVars>
          <dgm:chMax val="0"/>
          <dgm:chPref val="0"/>
        </dgm:presLayoutVars>
      </dgm:prSet>
      <dgm:spPr/>
    </dgm:pt>
    <dgm:pt modelId="{34BFF384-F117-4C59-9BA8-01D2873E8390}" type="pres">
      <dgm:prSet presAssocID="{9ECE8844-5576-4546-A06B-C0AEF4ADA4C7}" presName="sibTrans" presStyleCnt="0"/>
      <dgm:spPr/>
    </dgm:pt>
    <dgm:pt modelId="{04D26B8E-3F72-4E15-8C58-DBE8D8BF4C84}" type="pres">
      <dgm:prSet presAssocID="{4BCCB6B2-9C73-4048-9623-94CBD52476ED}" presName="compNode" presStyleCnt="0"/>
      <dgm:spPr/>
    </dgm:pt>
    <dgm:pt modelId="{49C1F783-DB5E-4A71-AC4C-A358678C7E84}" type="pres">
      <dgm:prSet presAssocID="{4BCCB6B2-9C73-4048-9623-94CBD52476ED}" presName="bgRect" presStyleLbl="bgShp" presStyleIdx="3" presStyleCnt="4"/>
      <dgm:spPr/>
    </dgm:pt>
    <dgm:pt modelId="{0A51BB89-3658-400E-9953-CDDEFC401BCD}" type="pres">
      <dgm:prSet presAssocID="{4BCCB6B2-9C73-4048-9623-94CBD52476E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D251A1DE-65DA-4452-8E2D-34A4BAF3FF1E}" type="pres">
      <dgm:prSet presAssocID="{4BCCB6B2-9C73-4048-9623-94CBD52476ED}" presName="spaceRect" presStyleCnt="0"/>
      <dgm:spPr/>
    </dgm:pt>
    <dgm:pt modelId="{171DC601-0662-4383-9D54-3D1231AEC20B}" type="pres">
      <dgm:prSet presAssocID="{4BCCB6B2-9C73-4048-9623-94CBD52476ED}" presName="parTx" presStyleLbl="revTx" presStyleIdx="3" presStyleCnt="4">
        <dgm:presLayoutVars>
          <dgm:chMax val="0"/>
          <dgm:chPref val="0"/>
        </dgm:presLayoutVars>
      </dgm:prSet>
      <dgm:spPr/>
    </dgm:pt>
  </dgm:ptLst>
  <dgm:cxnLst>
    <dgm:cxn modelId="{205A8C43-F8FE-430F-8A60-050B45737619}" type="presOf" srcId="{FD595B27-B6BA-4A4F-9927-407EA6A493A2}" destId="{43BCF592-9B4C-41F4-8C5E-274671D3AF4C}" srcOrd="0" destOrd="0" presId="urn:microsoft.com/office/officeart/2018/2/layout/IconVerticalSolidList"/>
    <dgm:cxn modelId="{4D28AA78-5EFF-49D3-BB26-C4089507C270}" srcId="{3B71E46E-8881-4CE8-85F4-F06C44819EE9}" destId="{1B0A9EC9-C54D-4D1B-A02F-5D8629CA0C11}" srcOrd="2" destOrd="0" parTransId="{7A3FE98C-7185-4FB5-A6FF-D705C788DCE4}" sibTransId="{9ECE8844-5576-4546-A06B-C0AEF4ADA4C7}"/>
    <dgm:cxn modelId="{D974ED8B-BB31-4DDD-AABB-0FC204F2A62C}" type="presOf" srcId="{FC1A32F4-8811-420A-95FA-1D13FC2DB354}" destId="{E2A49979-ADE1-4FE8-BFDA-3BF2D99E2162}" srcOrd="0" destOrd="0" presId="urn:microsoft.com/office/officeart/2018/2/layout/IconVerticalSolidList"/>
    <dgm:cxn modelId="{0E1C5996-6F6B-4792-951B-700A9083647F}" srcId="{3B71E46E-8881-4CE8-85F4-F06C44819EE9}" destId="{FC1A32F4-8811-420A-95FA-1D13FC2DB354}" srcOrd="1" destOrd="0" parTransId="{ED279C50-6A32-44EC-AD35-9637F38C4FB5}" sibTransId="{68AE143C-A64C-4513-A06F-DFBB1B10FE51}"/>
    <dgm:cxn modelId="{71F48497-95D7-4824-ACFE-1FCA7CA3ADD4}" srcId="{3B71E46E-8881-4CE8-85F4-F06C44819EE9}" destId="{FD595B27-B6BA-4A4F-9927-407EA6A493A2}" srcOrd="0" destOrd="0" parTransId="{08975A25-EBD0-479A-9B69-0E9083928E64}" sibTransId="{5E9C77DC-AD16-4574-86EC-84E91AB10952}"/>
    <dgm:cxn modelId="{683FF7A6-6C7D-4DBF-B2B5-00FD9F114E66}" type="presOf" srcId="{1B0A9EC9-C54D-4D1B-A02F-5D8629CA0C11}" destId="{625EBAA3-50E4-4192-B140-5EDD68BECF71}" srcOrd="0" destOrd="0" presId="urn:microsoft.com/office/officeart/2018/2/layout/IconVerticalSolidList"/>
    <dgm:cxn modelId="{205C82B2-8EB6-4A08-8A68-960A09812973}" type="presOf" srcId="{3B71E46E-8881-4CE8-85F4-F06C44819EE9}" destId="{E2EEDEC9-F7F6-4180-89C9-3462773DF521}" srcOrd="0" destOrd="0" presId="urn:microsoft.com/office/officeart/2018/2/layout/IconVerticalSolidList"/>
    <dgm:cxn modelId="{4C9243D3-FA02-41EC-BD8B-9E00FF7E8E18}" type="presOf" srcId="{4BCCB6B2-9C73-4048-9623-94CBD52476ED}" destId="{171DC601-0662-4383-9D54-3D1231AEC20B}" srcOrd="0" destOrd="0" presId="urn:microsoft.com/office/officeart/2018/2/layout/IconVerticalSolidList"/>
    <dgm:cxn modelId="{5DAE6DED-1FC6-416D-B8F0-A08CE2536486}" srcId="{3B71E46E-8881-4CE8-85F4-F06C44819EE9}" destId="{4BCCB6B2-9C73-4048-9623-94CBD52476ED}" srcOrd="3" destOrd="0" parTransId="{EB6EB328-6B54-4229-A34D-64714988F522}" sibTransId="{D593144A-E643-40FD-9DDC-5278A6C5AEF2}"/>
    <dgm:cxn modelId="{2E499681-A59C-441D-AC08-5D3DB8B70414}" type="presParOf" srcId="{E2EEDEC9-F7F6-4180-89C9-3462773DF521}" destId="{6D103D73-7131-4BFA-834D-CB2CF0D7BC32}" srcOrd="0" destOrd="0" presId="urn:microsoft.com/office/officeart/2018/2/layout/IconVerticalSolidList"/>
    <dgm:cxn modelId="{9B4839EA-A3AD-4B39-B809-60AAFCD0493A}" type="presParOf" srcId="{6D103D73-7131-4BFA-834D-CB2CF0D7BC32}" destId="{B6B4E1D0-332F-440E-BCB8-C7060DCCFD76}" srcOrd="0" destOrd="0" presId="urn:microsoft.com/office/officeart/2018/2/layout/IconVerticalSolidList"/>
    <dgm:cxn modelId="{B74EE985-5734-4A5E-93FA-6B2253653B74}" type="presParOf" srcId="{6D103D73-7131-4BFA-834D-CB2CF0D7BC32}" destId="{2ED9A1FF-28A7-4DF0-8950-9C0199782014}" srcOrd="1" destOrd="0" presId="urn:microsoft.com/office/officeart/2018/2/layout/IconVerticalSolidList"/>
    <dgm:cxn modelId="{B5553E74-13DB-4534-B56F-6A30455DC1DB}" type="presParOf" srcId="{6D103D73-7131-4BFA-834D-CB2CF0D7BC32}" destId="{087F251B-0C59-414D-BDE7-9248A2D8CE15}" srcOrd="2" destOrd="0" presId="urn:microsoft.com/office/officeart/2018/2/layout/IconVerticalSolidList"/>
    <dgm:cxn modelId="{3AACA836-1336-4684-ABE5-DB9A48653AF1}" type="presParOf" srcId="{6D103D73-7131-4BFA-834D-CB2CF0D7BC32}" destId="{43BCF592-9B4C-41F4-8C5E-274671D3AF4C}" srcOrd="3" destOrd="0" presId="urn:microsoft.com/office/officeart/2018/2/layout/IconVerticalSolidList"/>
    <dgm:cxn modelId="{3C16119A-7FDB-46EC-9BB2-DE5C8818C07C}" type="presParOf" srcId="{E2EEDEC9-F7F6-4180-89C9-3462773DF521}" destId="{901D5C95-81F1-4821-9965-629309350C64}" srcOrd="1" destOrd="0" presId="urn:microsoft.com/office/officeart/2018/2/layout/IconVerticalSolidList"/>
    <dgm:cxn modelId="{BDC03585-59EB-4F2C-BD7D-3204574A5400}" type="presParOf" srcId="{E2EEDEC9-F7F6-4180-89C9-3462773DF521}" destId="{0D65DA25-9554-4994-8FBD-49AC2301B867}" srcOrd="2" destOrd="0" presId="urn:microsoft.com/office/officeart/2018/2/layout/IconVerticalSolidList"/>
    <dgm:cxn modelId="{26DDEE45-CC62-4058-AA06-81E6BB1D80BE}" type="presParOf" srcId="{0D65DA25-9554-4994-8FBD-49AC2301B867}" destId="{0C845A32-A20D-4A0F-B712-3D1333A3BBAA}" srcOrd="0" destOrd="0" presId="urn:microsoft.com/office/officeart/2018/2/layout/IconVerticalSolidList"/>
    <dgm:cxn modelId="{759F2363-56F3-499A-A951-7BD2BA762A6A}" type="presParOf" srcId="{0D65DA25-9554-4994-8FBD-49AC2301B867}" destId="{254D500C-D9CD-4ECF-BC5D-FB89855CC1CE}" srcOrd="1" destOrd="0" presId="urn:microsoft.com/office/officeart/2018/2/layout/IconVerticalSolidList"/>
    <dgm:cxn modelId="{58A7F2DB-601F-4271-A47F-541F905E329D}" type="presParOf" srcId="{0D65DA25-9554-4994-8FBD-49AC2301B867}" destId="{B93A7AE8-53F5-4211-9FD3-47C61FA7864A}" srcOrd="2" destOrd="0" presId="urn:microsoft.com/office/officeart/2018/2/layout/IconVerticalSolidList"/>
    <dgm:cxn modelId="{DEA986E5-3DE9-4B81-B1F1-0397461BD566}" type="presParOf" srcId="{0D65DA25-9554-4994-8FBD-49AC2301B867}" destId="{E2A49979-ADE1-4FE8-BFDA-3BF2D99E2162}" srcOrd="3" destOrd="0" presId="urn:microsoft.com/office/officeart/2018/2/layout/IconVerticalSolidList"/>
    <dgm:cxn modelId="{66F865D5-26BD-4AA1-BDA6-79007135E163}" type="presParOf" srcId="{E2EEDEC9-F7F6-4180-89C9-3462773DF521}" destId="{3E923F89-28F2-4818-A602-4E1544B7FD6B}" srcOrd="3" destOrd="0" presId="urn:microsoft.com/office/officeart/2018/2/layout/IconVerticalSolidList"/>
    <dgm:cxn modelId="{B44545EA-EFC9-42D4-8425-2C4264BB4955}" type="presParOf" srcId="{E2EEDEC9-F7F6-4180-89C9-3462773DF521}" destId="{B13A107F-74D2-4115-8EEA-84E6203327E6}" srcOrd="4" destOrd="0" presId="urn:microsoft.com/office/officeart/2018/2/layout/IconVerticalSolidList"/>
    <dgm:cxn modelId="{415FDF2C-E599-4EC6-BA29-DF63D6DAE3AC}" type="presParOf" srcId="{B13A107F-74D2-4115-8EEA-84E6203327E6}" destId="{3E0A7DC8-CEB1-4E1B-8DF9-93EFF28E586A}" srcOrd="0" destOrd="0" presId="urn:microsoft.com/office/officeart/2018/2/layout/IconVerticalSolidList"/>
    <dgm:cxn modelId="{2B60B0AA-1702-4EFC-9D9D-731BDC1DD3D0}" type="presParOf" srcId="{B13A107F-74D2-4115-8EEA-84E6203327E6}" destId="{9913B93B-112C-4B6F-B40E-D263766D9E30}" srcOrd="1" destOrd="0" presId="urn:microsoft.com/office/officeart/2018/2/layout/IconVerticalSolidList"/>
    <dgm:cxn modelId="{1124B3B0-FE89-4BFF-BC4F-9140E6BDF955}" type="presParOf" srcId="{B13A107F-74D2-4115-8EEA-84E6203327E6}" destId="{2FFE70F8-BA77-406B-946A-F36DCAF259A2}" srcOrd="2" destOrd="0" presId="urn:microsoft.com/office/officeart/2018/2/layout/IconVerticalSolidList"/>
    <dgm:cxn modelId="{0E8E1CD8-8F54-48C3-A0B7-19A22989AA93}" type="presParOf" srcId="{B13A107F-74D2-4115-8EEA-84E6203327E6}" destId="{625EBAA3-50E4-4192-B140-5EDD68BECF71}" srcOrd="3" destOrd="0" presId="urn:microsoft.com/office/officeart/2018/2/layout/IconVerticalSolidList"/>
    <dgm:cxn modelId="{3441A370-2A5E-4700-846C-9D9034CD15A2}" type="presParOf" srcId="{E2EEDEC9-F7F6-4180-89C9-3462773DF521}" destId="{34BFF384-F117-4C59-9BA8-01D2873E8390}" srcOrd="5" destOrd="0" presId="urn:microsoft.com/office/officeart/2018/2/layout/IconVerticalSolidList"/>
    <dgm:cxn modelId="{0EE145E9-1324-4211-AA2F-B25DCDC65B72}" type="presParOf" srcId="{E2EEDEC9-F7F6-4180-89C9-3462773DF521}" destId="{04D26B8E-3F72-4E15-8C58-DBE8D8BF4C84}" srcOrd="6" destOrd="0" presId="urn:microsoft.com/office/officeart/2018/2/layout/IconVerticalSolidList"/>
    <dgm:cxn modelId="{8ACC4461-8EF9-4C68-9009-0BE39D2CCB57}" type="presParOf" srcId="{04D26B8E-3F72-4E15-8C58-DBE8D8BF4C84}" destId="{49C1F783-DB5E-4A71-AC4C-A358678C7E84}" srcOrd="0" destOrd="0" presId="urn:microsoft.com/office/officeart/2018/2/layout/IconVerticalSolidList"/>
    <dgm:cxn modelId="{C8F0D2F0-FD4B-4B78-A33D-DB41B5B8C00C}" type="presParOf" srcId="{04D26B8E-3F72-4E15-8C58-DBE8D8BF4C84}" destId="{0A51BB89-3658-400E-9953-CDDEFC401BCD}" srcOrd="1" destOrd="0" presId="urn:microsoft.com/office/officeart/2018/2/layout/IconVerticalSolidList"/>
    <dgm:cxn modelId="{CAB191DB-9DDC-4597-91E5-3639AB7EA8E9}" type="presParOf" srcId="{04D26B8E-3F72-4E15-8C58-DBE8D8BF4C84}" destId="{D251A1DE-65DA-4452-8E2D-34A4BAF3FF1E}" srcOrd="2" destOrd="0" presId="urn:microsoft.com/office/officeart/2018/2/layout/IconVerticalSolidList"/>
    <dgm:cxn modelId="{959C7F3B-2611-4DCB-876E-3F3F396C7A2F}" type="presParOf" srcId="{04D26B8E-3F72-4E15-8C58-DBE8D8BF4C84}" destId="{171DC601-0662-4383-9D54-3D1231AEC2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3C3AE4-EB0D-4AFC-805A-52691E02D75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CBC7558-04E6-4668-ADE2-0F247C3AB5EC}">
      <dgm:prSet/>
      <dgm:spPr/>
      <dgm:t>
        <a:bodyPr/>
        <a:lstStyle/>
        <a:p>
          <a:r>
            <a:rPr lang="en-US"/>
            <a:t>Annual Renewal Demand (ARD) makes up the majority of the available CoC funding pot. These are projects that have already been approved by HUD, are currently operating, and can reapply to continue operating.</a:t>
          </a:r>
        </a:p>
      </dgm:t>
    </dgm:pt>
    <dgm:pt modelId="{4F23195B-298D-48DE-B5BE-EF451DB93AF7}" type="parTrans" cxnId="{C271407E-BA90-494B-AEF7-A74A00C289A9}">
      <dgm:prSet/>
      <dgm:spPr/>
      <dgm:t>
        <a:bodyPr/>
        <a:lstStyle/>
        <a:p>
          <a:endParaRPr lang="en-US"/>
        </a:p>
      </dgm:t>
    </dgm:pt>
    <dgm:pt modelId="{E1A2F9F4-901F-4F68-A26D-0D619475A7BF}" type="sibTrans" cxnId="{C271407E-BA90-494B-AEF7-A74A00C289A9}">
      <dgm:prSet/>
      <dgm:spPr/>
      <dgm:t>
        <a:bodyPr/>
        <a:lstStyle/>
        <a:p>
          <a:endParaRPr lang="en-US"/>
        </a:p>
      </dgm:t>
    </dgm:pt>
    <dgm:pt modelId="{815761D2-FE07-4A5D-B24C-C65A2CFFE31E}">
      <dgm:prSet/>
      <dgm:spPr/>
      <dgm:t>
        <a:bodyPr/>
        <a:lstStyle/>
        <a:p>
          <a:r>
            <a:rPr lang="en-US"/>
            <a:t>A smaller percentage of funds, become available as new funding opportunities through bonus funds or reallocation.</a:t>
          </a:r>
        </a:p>
      </dgm:t>
    </dgm:pt>
    <dgm:pt modelId="{1DFA6334-7105-4C9D-A95F-EAF9F8B9359E}" type="parTrans" cxnId="{32B00FEA-DACC-4660-B949-73BEE1317513}">
      <dgm:prSet/>
      <dgm:spPr/>
      <dgm:t>
        <a:bodyPr/>
        <a:lstStyle/>
        <a:p>
          <a:endParaRPr lang="en-US"/>
        </a:p>
      </dgm:t>
    </dgm:pt>
    <dgm:pt modelId="{497DCD9F-A11F-4534-8EEE-166A92BC13EC}" type="sibTrans" cxnId="{32B00FEA-DACC-4660-B949-73BEE1317513}">
      <dgm:prSet/>
      <dgm:spPr/>
      <dgm:t>
        <a:bodyPr/>
        <a:lstStyle/>
        <a:p>
          <a:endParaRPr lang="en-US"/>
        </a:p>
      </dgm:t>
    </dgm:pt>
    <dgm:pt modelId="{0115BA9E-1107-4963-8603-307DA175DC8C}">
      <dgm:prSet/>
      <dgm:spPr/>
      <dgm:t>
        <a:bodyPr/>
        <a:lstStyle/>
        <a:p>
          <a:r>
            <a:rPr lang="en-US"/>
            <a:t>Bonus funds equal an applied percentage of PPRN/FPRN </a:t>
          </a:r>
        </a:p>
      </dgm:t>
    </dgm:pt>
    <dgm:pt modelId="{3B99E551-713A-4796-BC99-B8131052F543}" type="parTrans" cxnId="{A05DC49B-E29C-490B-BCEE-E049525837E8}">
      <dgm:prSet/>
      <dgm:spPr/>
      <dgm:t>
        <a:bodyPr/>
        <a:lstStyle/>
        <a:p>
          <a:endParaRPr lang="en-US"/>
        </a:p>
      </dgm:t>
    </dgm:pt>
    <dgm:pt modelId="{3A4795C2-2B17-4EA2-83E4-E48F3FF07BF0}" type="sibTrans" cxnId="{A05DC49B-E29C-490B-BCEE-E049525837E8}">
      <dgm:prSet/>
      <dgm:spPr/>
      <dgm:t>
        <a:bodyPr/>
        <a:lstStyle/>
        <a:p>
          <a:endParaRPr lang="en-US"/>
        </a:p>
      </dgm:t>
    </dgm:pt>
    <dgm:pt modelId="{463A38E5-B3E5-46B7-AB44-798F91015E78}">
      <dgm:prSet/>
      <dgm:spPr/>
      <dgm:t>
        <a:bodyPr/>
        <a:lstStyle/>
        <a:p>
          <a:r>
            <a:rPr lang="en-US"/>
            <a:t>Reallocation is the repurposing of funds of existing CoC-funded projects that </a:t>
          </a:r>
        </a:p>
      </dgm:t>
    </dgm:pt>
    <dgm:pt modelId="{10B485A8-AD6A-4CBC-9521-39A645DF55AE}" type="parTrans" cxnId="{DB773967-D29E-43EC-A7D5-292778EACE5A}">
      <dgm:prSet/>
      <dgm:spPr/>
      <dgm:t>
        <a:bodyPr/>
        <a:lstStyle/>
        <a:p>
          <a:endParaRPr lang="en-US"/>
        </a:p>
      </dgm:t>
    </dgm:pt>
    <dgm:pt modelId="{724A4A00-F516-4312-83D5-67A8151292EB}" type="sibTrans" cxnId="{DB773967-D29E-43EC-A7D5-292778EACE5A}">
      <dgm:prSet/>
      <dgm:spPr/>
      <dgm:t>
        <a:bodyPr/>
        <a:lstStyle/>
        <a:p>
          <a:endParaRPr lang="en-US"/>
        </a:p>
      </dgm:t>
    </dgm:pt>
    <dgm:pt modelId="{5A94C674-95F7-4A97-937C-1F2321B088C0}" type="pres">
      <dgm:prSet presAssocID="{753C3AE4-EB0D-4AFC-805A-52691E02D757}" presName="linear" presStyleCnt="0">
        <dgm:presLayoutVars>
          <dgm:animLvl val="lvl"/>
          <dgm:resizeHandles val="exact"/>
        </dgm:presLayoutVars>
      </dgm:prSet>
      <dgm:spPr/>
    </dgm:pt>
    <dgm:pt modelId="{10ADD36D-C4E9-438A-B329-3BB0D802D238}" type="pres">
      <dgm:prSet presAssocID="{7CBC7558-04E6-4668-ADE2-0F247C3AB5EC}" presName="parentText" presStyleLbl="node1" presStyleIdx="0" presStyleCnt="4" custLinFactNeighborX="625">
        <dgm:presLayoutVars>
          <dgm:chMax val="0"/>
          <dgm:bulletEnabled val="1"/>
        </dgm:presLayoutVars>
      </dgm:prSet>
      <dgm:spPr/>
    </dgm:pt>
    <dgm:pt modelId="{1711B825-1207-4EAC-83B3-9C3AE1F83E81}" type="pres">
      <dgm:prSet presAssocID="{E1A2F9F4-901F-4F68-A26D-0D619475A7BF}" presName="spacer" presStyleCnt="0"/>
      <dgm:spPr/>
    </dgm:pt>
    <dgm:pt modelId="{043EAF36-DEDE-4BF2-8D48-4D0764D11923}" type="pres">
      <dgm:prSet presAssocID="{815761D2-FE07-4A5D-B24C-C65A2CFFE31E}" presName="parentText" presStyleLbl="node1" presStyleIdx="1" presStyleCnt="4">
        <dgm:presLayoutVars>
          <dgm:chMax val="0"/>
          <dgm:bulletEnabled val="1"/>
        </dgm:presLayoutVars>
      </dgm:prSet>
      <dgm:spPr/>
    </dgm:pt>
    <dgm:pt modelId="{090D7AD7-3A83-4BA1-A9E0-CFECBA692315}" type="pres">
      <dgm:prSet presAssocID="{497DCD9F-A11F-4534-8EEE-166A92BC13EC}" presName="spacer" presStyleCnt="0"/>
      <dgm:spPr/>
    </dgm:pt>
    <dgm:pt modelId="{1D041449-8F8C-411A-9B7E-28267C900B6C}" type="pres">
      <dgm:prSet presAssocID="{0115BA9E-1107-4963-8603-307DA175DC8C}" presName="parentText" presStyleLbl="node1" presStyleIdx="2" presStyleCnt="4">
        <dgm:presLayoutVars>
          <dgm:chMax val="0"/>
          <dgm:bulletEnabled val="1"/>
        </dgm:presLayoutVars>
      </dgm:prSet>
      <dgm:spPr/>
    </dgm:pt>
    <dgm:pt modelId="{91AFCF61-83DF-4CC1-9445-E3C7424ECD9A}" type="pres">
      <dgm:prSet presAssocID="{3A4795C2-2B17-4EA2-83E4-E48F3FF07BF0}" presName="spacer" presStyleCnt="0"/>
      <dgm:spPr/>
    </dgm:pt>
    <dgm:pt modelId="{AD4C94FC-EA16-4270-843B-FD1476BBF4FF}" type="pres">
      <dgm:prSet presAssocID="{463A38E5-B3E5-46B7-AB44-798F91015E78}" presName="parentText" presStyleLbl="node1" presStyleIdx="3" presStyleCnt="4">
        <dgm:presLayoutVars>
          <dgm:chMax val="0"/>
          <dgm:bulletEnabled val="1"/>
        </dgm:presLayoutVars>
      </dgm:prSet>
      <dgm:spPr/>
    </dgm:pt>
  </dgm:ptLst>
  <dgm:cxnLst>
    <dgm:cxn modelId="{B8D16305-766F-48BF-958D-FA494EAB01FD}" type="presOf" srcId="{815761D2-FE07-4A5D-B24C-C65A2CFFE31E}" destId="{043EAF36-DEDE-4BF2-8D48-4D0764D11923}" srcOrd="0" destOrd="0" presId="urn:microsoft.com/office/officeart/2005/8/layout/vList2"/>
    <dgm:cxn modelId="{ED52FC17-D9D2-4301-824B-192BB815D242}" type="presOf" srcId="{7CBC7558-04E6-4668-ADE2-0F247C3AB5EC}" destId="{10ADD36D-C4E9-438A-B329-3BB0D802D238}" srcOrd="0" destOrd="0" presId="urn:microsoft.com/office/officeart/2005/8/layout/vList2"/>
    <dgm:cxn modelId="{04D73A24-897F-46B0-8A07-ED098B225961}" type="presOf" srcId="{0115BA9E-1107-4963-8603-307DA175DC8C}" destId="{1D041449-8F8C-411A-9B7E-28267C900B6C}" srcOrd="0" destOrd="0" presId="urn:microsoft.com/office/officeart/2005/8/layout/vList2"/>
    <dgm:cxn modelId="{C9439F3F-FE69-4257-ACFD-88F7F2EB2271}" type="presOf" srcId="{463A38E5-B3E5-46B7-AB44-798F91015E78}" destId="{AD4C94FC-EA16-4270-843B-FD1476BBF4FF}" srcOrd="0" destOrd="0" presId="urn:microsoft.com/office/officeart/2005/8/layout/vList2"/>
    <dgm:cxn modelId="{DB773967-D29E-43EC-A7D5-292778EACE5A}" srcId="{753C3AE4-EB0D-4AFC-805A-52691E02D757}" destId="{463A38E5-B3E5-46B7-AB44-798F91015E78}" srcOrd="3" destOrd="0" parTransId="{10B485A8-AD6A-4CBC-9521-39A645DF55AE}" sibTransId="{724A4A00-F516-4312-83D5-67A8151292EB}"/>
    <dgm:cxn modelId="{D298066F-1A15-4A28-A8C5-D1638616E1BD}" type="presOf" srcId="{753C3AE4-EB0D-4AFC-805A-52691E02D757}" destId="{5A94C674-95F7-4A97-937C-1F2321B088C0}" srcOrd="0" destOrd="0" presId="urn:microsoft.com/office/officeart/2005/8/layout/vList2"/>
    <dgm:cxn modelId="{C271407E-BA90-494B-AEF7-A74A00C289A9}" srcId="{753C3AE4-EB0D-4AFC-805A-52691E02D757}" destId="{7CBC7558-04E6-4668-ADE2-0F247C3AB5EC}" srcOrd="0" destOrd="0" parTransId="{4F23195B-298D-48DE-B5BE-EF451DB93AF7}" sibTransId="{E1A2F9F4-901F-4F68-A26D-0D619475A7BF}"/>
    <dgm:cxn modelId="{A05DC49B-E29C-490B-BCEE-E049525837E8}" srcId="{753C3AE4-EB0D-4AFC-805A-52691E02D757}" destId="{0115BA9E-1107-4963-8603-307DA175DC8C}" srcOrd="2" destOrd="0" parTransId="{3B99E551-713A-4796-BC99-B8131052F543}" sibTransId="{3A4795C2-2B17-4EA2-83E4-E48F3FF07BF0}"/>
    <dgm:cxn modelId="{32B00FEA-DACC-4660-B949-73BEE1317513}" srcId="{753C3AE4-EB0D-4AFC-805A-52691E02D757}" destId="{815761D2-FE07-4A5D-B24C-C65A2CFFE31E}" srcOrd="1" destOrd="0" parTransId="{1DFA6334-7105-4C9D-A95F-EAF9F8B9359E}" sibTransId="{497DCD9F-A11F-4534-8EEE-166A92BC13EC}"/>
    <dgm:cxn modelId="{75A9DA0B-0BF5-449D-8B68-C800FF1778AB}" type="presParOf" srcId="{5A94C674-95F7-4A97-937C-1F2321B088C0}" destId="{10ADD36D-C4E9-438A-B329-3BB0D802D238}" srcOrd="0" destOrd="0" presId="urn:microsoft.com/office/officeart/2005/8/layout/vList2"/>
    <dgm:cxn modelId="{A393F2F3-3260-4F4E-AF1F-6E6C7F21D5CD}" type="presParOf" srcId="{5A94C674-95F7-4A97-937C-1F2321B088C0}" destId="{1711B825-1207-4EAC-83B3-9C3AE1F83E81}" srcOrd="1" destOrd="0" presId="urn:microsoft.com/office/officeart/2005/8/layout/vList2"/>
    <dgm:cxn modelId="{BA35B09B-0AE9-409A-B8C6-374CA029CC1C}" type="presParOf" srcId="{5A94C674-95F7-4A97-937C-1F2321B088C0}" destId="{043EAF36-DEDE-4BF2-8D48-4D0764D11923}" srcOrd="2" destOrd="0" presId="urn:microsoft.com/office/officeart/2005/8/layout/vList2"/>
    <dgm:cxn modelId="{84CEF10C-57E2-43C0-BEA7-14C3773F937E}" type="presParOf" srcId="{5A94C674-95F7-4A97-937C-1F2321B088C0}" destId="{090D7AD7-3A83-4BA1-A9E0-CFECBA692315}" srcOrd="3" destOrd="0" presId="urn:microsoft.com/office/officeart/2005/8/layout/vList2"/>
    <dgm:cxn modelId="{ACE5B7C2-C201-455D-8CE3-3D5B6A5D1CF6}" type="presParOf" srcId="{5A94C674-95F7-4A97-937C-1F2321B088C0}" destId="{1D041449-8F8C-411A-9B7E-28267C900B6C}" srcOrd="4" destOrd="0" presId="urn:microsoft.com/office/officeart/2005/8/layout/vList2"/>
    <dgm:cxn modelId="{393A32CD-DAAF-4C3E-921C-CA6E1D080DDF}" type="presParOf" srcId="{5A94C674-95F7-4A97-937C-1F2321B088C0}" destId="{91AFCF61-83DF-4CC1-9445-E3C7424ECD9A}" srcOrd="5" destOrd="0" presId="urn:microsoft.com/office/officeart/2005/8/layout/vList2"/>
    <dgm:cxn modelId="{56BCADA5-8E85-40E9-91C5-60F5E7ABBD60}" type="presParOf" srcId="{5A94C674-95F7-4A97-937C-1F2321B088C0}" destId="{AD4C94FC-EA16-4270-843B-FD1476BBF4F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F1F5C6-9D01-4EA9-BFF6-F132C96A805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617551-04B8-45A2-856F-25D43E7EB1C9}">
      <dgm:prSet/>
      <dgm:spPr/>
      <dgm:t>
        <a:bodyPr/>
        <a:lstStyle/>
        <a:p>
          <a:r>
            <a:rPr lang="en-US"/>
            <a:t>Annual Renewal Demand	$14,850,568		Existing Projects</a:t>
          </a:r>
        </a:p>
      </dgm:t>
    </dgm:pt>
    <dgm:pt modelId="{7103CDF6-5C8C-48A4-B070-37C3DB433545}" type="parTrans" cxnId="{4F4E34F0-36DA-4568-B7AD-FBD7DF60E2A5}">
      <dgm:prSet/>
      <dgm:spPr/>
      <dgm:t>
        <a:bodyPr/>
        <a:lstStyle/>
        <a:p>
          <a:endParaRPr lang="en-US"/>
        </a:p>
      </dgm:t>
    </dgm:pt>
    <dgm:pt modelId="{FF0BD02E-F5A5-418A-895C-11513C4B6E12}" type="sibTrans" cxnId="{4F4E34F0-36DA-4568-B7AD-FBD7DF60E2A5}">
      <dgm:prSet/>
      <dgm:spPr/>
      <dgm:t>
        <a:bodyPr/>
        <a:lstStyle/>
        <a:p>
          <a:endParaRPr lang="en-US"/>
        </a:p>
      </dgm:t>
    </dgm:pt>
    <dgm:pt modelId="{A9886F59-7894-45C6-B876-45FFD0E82A4A}">
      <dgm:prSet/>
      <dgm:spPr/>
      <dgm:t>
        <a:bodyPr/>
        <a:lstStyle/>
        <a:p>
          <a:r>
            <a:rPr lang="en-US"/>
            <a:t>CoC Bonus			$2,160,000		PSH, RRH, TH-RRH, CE</a:t>
          </a:r>
        </a:p>
      </dgm:t>
    </dgm:pt>
    <dgm:pt modelId="{4B9924BF-77BD-4B11-B9FB-DD21770DEEB7}" type="parTrans" cxnId="{FC2D0336-1C5D-431B-BC18-04C651D88CA5}">
      <dgm:prSet/>
      <dgm:spPr/>
      <dgm:t>
        <a:bodyPr/>
        <a:lstStyle/>
        <a:p>
          <a:endParaRPr lang="en-US"/>
        </a:p>
      </dgm:t>
    </dgm:pt>
    <dgm:pt modelId="{D2AD3612-3096-4D52-8165-48D94A3412F9}" type="sibTrans" cxnId="{FC2D0336-1C5D-431B-BC18-04C651D88CA5}">
      <dgm:prSet/>
      <dgm:spPr/>
      <dgm:t>
        <a:bodyPr/>
        <a:lstStyle/>
        <a:p>
          <a:endParaRPr lang="en-US"/>
        </a:p>
      </dgm:t>
    </dgm:pt>
    <dgm:pt modelId="{515B1893-04B2-462C-A369-C74A90B033FD}">
      <dgm:prSet/>
      <dgm:spPr/>
      <dgm:t>
        <a:bodyPr/>
        <a:lstStyle/>
        <a:p>
          <a:r>
            <a:rPr lang="en-US"/>
            <a:t>DV Bonus			$2,700,000		RRH, TH-RRH, DV CE</a:t>
          </a:r>
        </a:p>
      </dgm:t>
    </dgm:pt>
    <dgm:pt modelId="{5A9301CD-B6A6-4370-8DC9-1CD3C50F7E44}" type="parTrans" cxnId="{044B4C46-EC64-49A0-864B-1088033458EA}">
      <dgm:prSet/>
      <dgm:spPr/>
      <dgm:t>
        <a:bodyPr/>
        <a:lstStyle/>
        <a:p>
          <a:endParaRPr lang="en-US"/>
        </a:p>
      </dgm:t>
    </dgm:pt>
    <dgm:pt modelId="{CC2BDBD3-AD77-4712-A65E-4D6B49B59DC6}" type="sibTrans" cxnId="{044B4C46-EC64-49A0-864B-1088033458EA}">
      <dgm:prSet/>
      <dgm:spPr/>
      <dgm:t>
        <a:bodyPr/>
        <a:lstStyle/>
        <a:p>
          <a:endParaRPr lang="en-US"/>
        </a:p>
      </dgm:t>
    </dgm:pt>
    <dgm:pt modelId="{33EB65DC-7417-4E63-A740-49DC266FBEE1}">
      <dgm:prSet/>
      <dgm:spPr/>
      <dgm:t>
        <a:bodyPr/>
        <a:lstStyle/>
        <a:p>
          <a:r>
            <a:rPr lang="en-US"/>
            <a:t>CoC Fund cannot be used for shelters or support services only programs other than Coordinated Entry and HMIS which both have designated entities. 			</a:t>
          </a:r>
        </a:p>
      </dgm:t>
    </dgm:pt>
    <dgm:pt modelId="{9BFDF502-36F0-4B9E-A9C7-66A2AC3D4E5E}" type="parTrans" cxnId="{29FABE48-CF20-4033-9A64-3A1A8AFC15A0}">
      <dgm:prSet/>
      <dgm:spPr/>
      <dgm:t>
        <a:bodyPr/>
        <a:lstStyle/>
        <a:p>
          <a:endParaRPr lang="en-US"/>
        </a:p>
      </dgm:t>
    </dgm:pt>
    <dgm:pt modelId="{F0F1BF5A-20A8-4FC1-BF1C-856205E44BC5}" type="sibTrans" cxnId="{29FABE48-CF20-4033-9A64-3A1A8AFC15A0}">
      <dgm:prSet/>
      <dgm:spPr/>
      <dgm:t>
        <a:bodyPr/>
        <a:lstStyle/>
        <a:p>
          <a:endParaRPr lang="en-US"/>
        </a:p>
      </dgm:t>
    </dgm:pt>
    <dgm:pt modelId="{D720BE61-7DD0-4BF3-9FAB-E2B9BDDF2388}" type="pres">
      <dgm:prSet presAssocID="{25F1F5C6-9D01-4EA9-BFF6-F132C96A8053}" presName="linear" presStyleCnt="0">
        <dgm:presLayoutVars>
          <dgm:animLvl val="lvl"/>
          <dgm:resizeHandles val="exact"/>
        </dgm:presLayoutVars>
      </dgm:prSet>
      <dgm:spPr/>
    </dgm:pt>
    <dgm:pt modelId="{5FDD41B9-AB81-4778-B776-9782041C8814}" type="pres">
      <dgm:prSet presAssocID="{4B617551-04B8-45A2-856F-25D43E7EB1C9}" presName="parentText" presStyleLbl="node1" presStyleIdx="0" presStyleCnt="4">
        <dgm:presLayoutVars>
          <dgm:chMax val="0"/>
          <dgm:bulletEnabled val="1"/>
        </dgm:presLayoutVars>
      </dgm:prSet>
      <dgm:spPr/>
    </dgm:pt>
    <dgm:pt modelId="{30CBB24B-5499-48EB-8BC3-10DB10B2BD20}" type="pres">
      <dgm:prSet presAssocID="{FF0BD02E-F5A5-418A-895C-11513C4B6E12}" presName="spacer" presStyleCnt="0"/>
      <dgm:spPr/>
    </dgm:pt>
    <dgm:pt modelId="{B31E1223-2313-40A7-859A-F3B794C3AB08}" type="pres">
      <dgm:prSet presAssocID="{A9886F59-7894-45C6-B876-45FFD0E82A4A}" presName="parentText" presStyleLbl="node1" presStyleIdx="1" presStyleCnt="4">
        <dgm:presLayoutVars>
          <dgm:chMax val="0"/>
          <dgm:bulletEnabled val="1"/>
        </dgm:presLayoutVars>
      </dgm:prSet>
      <dgm:spPr/>
    </dgm:pt>
    <dgm:pt modelId="{F757CB72-EF70-4D13-BAE5-9C39842ADE67}" type="pres">
      <dgm:prSet presAssocID="{D2AD3612-3096-4D52-8165-48D94A3412F9}" presName="spacer" presStyleCnt="0"/>
      <dgm:spPr/>
    </dgm:pt>
    <dgm:pt modelId="{5541AD38-CED4-4BD6-8355-BC965703C3F0}" type="pres">
      <dgm:prSet presAssocID="{515B1893-04B2-462C-A369-C74A90B033FD}" presName="parentText" presStyleLbl="node1" presStyleIdx="2" presStyleCnt="4">
        <dgm:presLayoutVars>
          <dgm:chMax val="0"/>
          <dgm:bulletEnabled val="1"/>
        </dgm:presLayoutVars>
      </dgm:prSet>
      <dgm:spPr/>
    </dgm:pt>
    <dgm:pt modelId="{EE9F4736-1647-4675-8F60-4D717A53C9DE}" type="pres">
      <dgm:prSet presAssocID="{CC2BDBD3-AD77-4712-A65E-4D6B49B59DC6}" presName="spacer" presStyleCnt="0"/>
      <dgm:spPr/>
    </dgm:pt>
    <dgm:pt modelId="{40F2ED86-A83C-4310-9505-2734FD1A0E0D}" type="pres">
      <dgm:prSet presAssocID="{33EB65DC-7417-4E63-A740-49DC266FBEE1}" presName="parentText" presStyleLbl="node1" presStyleIdx="3" presStyleCnt="4">
        <dgm:presLayoutVars>
          <dgm:chMax val="0"/>
          <dgm:bulletEnabled val="1"/>
        </dgm:presLayoutVars>
      </dgm:prSet>
      <dgm:spPr/>
    </dgm:pt>
  </dgm:ptLst>
  <dgm:cxnLst>
    <dgm:cxn modelId="{FC2D0336-1C5D-431B-BC18-04C651D88CA5}" srcId="{25F1F5C6-9D01-4EA9-BFF6-F132C96A8053}" destId="{A9886F59-7894-45C6-B876-45FFD0E82A4A}" srcOrd="1" destOrd="0" parTransId="{4B9924BF-77BD-4B11-B9FB-DD21770DEEB7}" sibTransId="{D2AD3612-3096-4D52-8165-48D94A3412F9}"/>
    <dgm:cxn modelId="{EAB40A63-5246-4743-8FD3-8F850A501E7D}" type="presOf" srcId="{A9886F59-7894-45C6-B876-45FFD0E82A4A}" destId="{B31E1223-2313-40A7-859A-F3B794C3AB08}" srcOrd="0" destOrd="0" presId="urn:microsoft.com/office/officeart/2005/8/layout/vList2"/>
    <dgm:cxn modelId="{044B4C46-EC64-49A0-864B-1088033458EA}" srcId="{25F1F5C6-9D01-4EA9-BFF6-F132C96A8053}" destId="{515B1893-04B2-462C-A369-C74A90B033FD}" srcOrd="2" destOrd="0" parTransId="{5A9301CD-B6A6-4370-8DC9-1CD3C50F7E44}" sibTransId="{CC2BDBD3-AD77-4712-A65E-4D6B49B59DC6}"/>
    <dgm:cxn modelId="{29FABE48-CF20-4033-9A64-3A1A8AFC15A0}" srcId="{25F1F5C6-9D01-4EA9-BFF6-F132C96A8053}" destId="{33EB65DC-7417-4E63-A740-49DC266FBEE1}" srcOrd="3" destOrd="0" parTransId="{9BFDF502-36F0-4B9E-A9C7-66A2AC3D4E5E}" sibTransId="{F0F1BF5A-20A8-4FC1-BF1C-856205E44BC5}"/>
    <dgm:cxn modelId="{C1348971-8540-4C48-8555-C48FDF1D1393}" type="presOf" srcId="{33EB65DC-7417-4E63-A740-49DC266FBEE1}" destId="{40F2ED86-A83C-4310-9505-2734FD1A0E0D}" srcOrd="0" destOrd="0" presId="urn:microsoft.com/office/officeart/2005/8/layout/vList2"/>
    <dgm:cxn modelId="{106C8D54-FFDE-4D49-B47D-1CBFB2A436C4}" type="presOf" srcId="{25F1F5C6-9D01-4EA9-BFF6-F132C96A8053}" destId="{D720BE61-7DD0-4BF3-9FAB-E2B9BDDF2388}" srcOrd="0" destOrd="0" presId="urn:microsoft.com/office/officeart/2005/8/layout/vList2"/>
    <dgm:cxn modelId="{3F2555D9-34FF-4913-B101-C5A18386C541}" type="presOf" srcId="{515B1893-04B2-462C-A369-C74A90B033FD}" destId="{5541AD38-CED4-4BD6-8355-BC965703C3F0}" srcOrd="0" destOrd="0" presId="urn:microsoft.com/office/officeart/2005/8/layout/vList2"/>
    <dgm:cxn modelId="{02886CDF-BEAB-4F76-95E4-655D9D32902E}" type="presOf" srcId="{4B617551-04B8-45A2-856F-25D43E7EB1C9}" destId="{5FDD41B9-AB81-4778-B776-9782041C8814}" srcOrd="0" destOrd="0" presId="urn:microsoft.com/office/officeart/2005/8/layout/vList2"/>
    <dgm:cxn modelId="{4F4E34F0-36DA-4568-B7AD-FBD7DF60E2A5}" srcId="{25F1F5C6-9D01-4EA9-BFF6-F132C96A8053}" destId="{4B617551-04B8-45A2-856F-25D43E7EB1C9}" srcOrd="0" destOrd="0" parTransId="{7103CDF6-5C8C-48A4-B070-37C3DB433545}" sibTransId="{FF0BD02E-F5A5-418A-895C-11513C4B6E12}"/>
    <dgm:cxn modelId="{7E9F2E15-6027-45EA-AA85-183157E44F3C}" type="presParOf" srcId="{D720BE61-7DD0-4BF3-9FAB-E2B9BDDF2388}" destId="{5FDD41B9-AB81-4778-B776-9782041C8814}" srcOrd="0" destOrd="0" presId="urn:microsoft.com/office/officeart/2005/8/layout/vList2"/>
    <dgm:cxn modelId="{FB1BBC2C-A765-4F22-A2A9-CA96DE6163A0}" type="presParOf" srcId="{D720BE61-7DD0-4BF3-9FAB-E2B9BDDF2388}" destId="{30CBB24B-5499-48EB-8BC3-10DB10B2BD20}" srcOrd="1" destOrd="0" presId="urn:microsoft.com/office/officeart/2005/8/layout/vList2"/>
    <dgm:cxn modelId="{2FA02D55-C311-45B9-837E-812950A4822E}" type="presParOf" srcId="{D720BE61-7DD0-4BF3-9FAB-E2B9BDDF2388}" destId="{B31E1223-2313-40A7-859A-F3B794C3AB08}" srcOrd="2" destOrd="0" presId="urn:microsoft.com/office/officeart/2005/8/layout/vList2"/>
    <dgm:cxn modelId="{F1D3D174-08E1-41BA-89F1-8C12FC477794}" type="presParOf" srcId="{D720BE61-7DD0-4BF3-9FAB-E2B9BDDF2388}" destId="{F757CB72-EF70-4D13-BAE5-9C39842ADE67}" srcOrd="3" destOrd="0" presId="urn:microsoft.com/office/officeart/2005/8/layout/vList2"/>
    <dgm:cxn modelId="{E95C54FB-882F-4764-9701-439041CD4419}" type="presParOf" srcId="{D720BE61-7DD0-4BF3-9FAB-E2B9BDDF2388}" destId="{5541AD38-CED4-4BD6-8355-BC965703C3F0}" srcOrd="4" destOrd="0" presId="urn:microsoft.com/office/officeart/2005/8/layout/vList2"/>
    <dgm:cxn modelId="{C1BBC2BB-6D3F-4F12-B63E-7E2EC269AEC7}" type="presParOf" srcId="{D720BE61-7DD0-4BF3-9FAB-E2B9BDDF2388}" destId="{EE9F4736-1647-4675-8F60-4D717A53C9DE}" srcOrd="5" destOrd="0" presId="urn:microsoft.com/office/officeart/2005/8/layout/vList2"/>
    <dgm:cxn modelId="{D440136A-94C0-4E66-9965-DFE20E7C7F0C}" type="presParOf" srcId="{D720BE61-7DD0-4BF3-9FAB-E2B9BDDF2388}" destId="{40F2ED86-A83C-4310-9505-2734FD1A0E0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0B71FB-370A-41F5-81FE-73CD9E3615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C81D5D-6091-47FA-8A35-9A7C871182C8}">
      <dgm:prSet/>
      <dgm:spPr/>
      <dgm:t>
        <a:bodyPr/>
        <a:lstStyle/>
        <a:p>
          <a:r>
            <a:rPr lang="en-US"/>
            <a:t>HUD uses a competitive ranking system, which includes tiers, as a way for CoCs to notify HUD which projects are prioritized for funding based on local needs and gaps. </a:t>
          </a:r>
        </a:p>
      </dgm:t>
    </dgm:pt>
    <dgm:pt modelId="{9003E465-02AD-4639-B83F-06BF2476ADA1}" type="parTrans" cxnId="{64C75BE4-BC46-482C-8595-97626F4AC878}">
      <dgm:prSet/>
      <dgm:spPr/>
      <dgm:t>
        <a:bodyPr/>
        <a:lstStyle/>
        <a:p>
          <a:endParaRPr lang="en-US"/>
        </a:p>
      </dgm:t>
    </dgm:pt>
    <dgm:pt modelId="{3FB7BD08-CF48-48E0-9BE7-9C98801E1AF0}" type="sibTrans" cxnId="{64C75BE4-BC46-482C-8595-97626F4AC878}">
      <dgm:prSet/>
      <dgm:spPr/>
      <dgm:t>
        <a:bodyPr/>
        <a:lstStyle/>
        <a:p>
          <a:endParaRPr lang="en-US"/>
        </a:p>
      </dgm:t>
    </dgm:pt>
    <dgm:pt modelId="{A7715B25-507B-478F-B529-CAC0BCEF538F}">
      <dgm:prSet/>
      <dgm:spPr/>
      <dgm:t>
        <a:bodyPr/>
        <a:lstStyle/>
        <a:p>
          <a:r>
            <a:rPr lang="en-US"/>
            <a:t>Tier 1 = 90% Annual Renewal Demand (ARD)</a:t>
          </a:r>
        </a:p>
      </dgm:t>
    </dgm:pt>
    <dgm:pt modelId="{911E2514-00F3-4F3A-9E7B-58C870ECE27B}" type="parTrans" cxnId="{18794524-497B-4E5E-A164-EE14403637C0}">
      <dgm:prSet/>
      <dgm:spPr/>
      <dgm:t>
        <a:bodyPr/>
        <a:lstStyle/>
        <a:p>
          <a:endParaRPr lang="en-US"/>
        </a:p>
      </dgm:t>
    </dgm:pt>
    <dgm:pt modelId="{AB102594-114A-4F84-B498-BFCA46A00A90}" type="sibTrans" cxnId="{18794524-497B-4E5E-A164-EE14403637C0}">
      <dgm:prSet/>
      <dgm:spPr/>
      <dgm:t>
        <a:bodyPr/>
        <a:lstStyle/>
        <a:p>
          <a:endParaRPr lang="en-US"/>
        </a:p>
      </dgm:t>
    </dgm:pt>
    <dgm:pt modelId="{E96B6905-41B6-4559-AC62-60BBD4D37648}">
      <dgm:prSet/>
      <dgm:spPr/>
      <dgm:t>
        <a:bodyPr/>
        <a:lstStyle/>
        <a:p>
          <a:r>
            <a:rPr lang="en-US"/>
            <a:t>Tier 1 = $13,365,511.20 out of $14,850,568                    </a:t>
          </a:r>
        </a:p>
      </dgm:t>
    </dgm:pt>
    <dgm:pt modelId="{CD81ACEA-D4F0-4823-9727-C8D3E4304EDC}" type="parTrans" cxnId="{F27F5F3A-E6B6-4F79-984D-66D57C818D5E}">
      <dgm:prSet/>
      <dgm:spPr/>
      <dgm:t>
        <a:bodyPr/>
        <a:lstStyle/>
        <a:p>
          <a:endParaRPr lang="en-US"/>
        </a:p>
      </dgm:t>
    </dgm:pt>
    <dgm:pt modelId="{26ABF72A-164A-4985-BFDC-1B30FE1E9E88}" type="sibTrans" cxnId="{F27F5F3A-E6B6-4F79-984D-66D57C818D5E}">
      <dgm:prSet/>
      <dgm:spPr/>
      <dgm:t>
        <a:bodyPr/>
        <a:lstStyle/>
        <a:p>
          <a:endParaRPr lang="en-US"/>
        </a:p>
      </dgm:t>
    </dgm:pt>
    <dgm:pt modelId="{37BBE5B1-D2B7-4918-8AE4-6EE595722B10}">
      <dgm:prSet/>
      <dgm:spPr/>
      <dgm:t>
        <a:bodyPr/>
        <a:lstStyle/>
        <a:p>
          <a:r>
            <a:rPr lang="en-US"/>
            <a:t>Tier 2 = Remainder of ARD</a:t>
          </a:r>
        </a:p>
      </dgm:t>
    </dgm:pt>
    <dgm:pt modelId="{3CAF3000-0E57-4E49-854E-7DE8F393DCE5}" type="parTrans" cxnId="{2A209126-FDA2-4970-9BA1-43A6B7DAA068}">
      <dgm:prSet/>
      <dgm:spPr/>
      <dgm:t>
        <a:bodyPr/>
        <a:lstStyle/>
        <a:p>
          <a:endParaRPr lang="en-US"/>
        </a:p>
      </dgm:t>
    </dgm:pt>
    <dgm:pt modelId="{409600BE-9BD0-44B2-8873-9C5F4BFC28C4}" type="sibTrans" cxnId="{2A209126-FDA2-4970-9BA1-43A6B7DAA068}">
      <dgm:prSet/>
      <dgm:spPr/>
      <dgm:t>
        <a:bodyPr/>
        <a:lstStyle/>
        <a:p>
          <a:endParaRPr lang="en-US"/>
        </a:p>
      </dgm:t>
    </dgm:pt>
    <dgm:pt modelId="{82A6F9D2-4C11-4D98-ACEA-C57401F66DA6}">
      <dgm:prSet/>
      <dgm:spPr/>
      <dgm:t>
        <a:bodyPr/>
        <a:lstStyle/>
        <a:p>
          <a:r>
            <a:rPr lang="en-US"/>
            <a:t>New Projects may end up scoring in either Tier</a:t>
          </a:r>
        </a:p>
      </dgm:t>
    </dgm:pt>
    <dgm:pt modelId="{4BD06586-47C0-4135-8F91-9A65E92D16E6}" type="parTrans" cxnId="{F7EFFC76-47A6-4083-83C7-0D6AC83A3866}">
      <dgm:prSet/>
      <dgm:spPr/>
      <dgm:t>
        <a:bodyPr/>
        <a:lstStyle/>
        <a:p>
          <a:endParaRPr lang="en-US"/>
        </a:p>
      </dgm:t>
    </dgm:pt>
    <dgm:pt modelId="{AA0ACB47-A110-4529-883A-7752F71B4D5C}" type="sibTrans" cxnId="{F7EFFC76-47A6-4083-83C7-0D6AC83A3866}">
      <dgm:prSet/>
      <dgm:spPr/>
      <dgm:t>
        <a:bodyPr/>
        <a:lstStyle/>
        <a:p>
          <a:endParaRPr lang="en-US"/>
        </a:p>
      </dgm:t>
    </dgm:pt>
    <dgm:pt modelId="{44384502-2416-4CB3-9C61-71EFBA7DE11C}">
      <dgm:prSet/>
      <dgm:spPr/>
      <dgm:t>
        <a:bodyPr/>
        <a:lstStyle/>
        <a:p>
          <a:r>
            <a:rPr lang="en-US"/>
            <a:t>DV Bonus projects are part of a separate set aside request with additional DV narratives that must verify local need.</a:t>
          </a:r>
        </a:p>
      </dgm:t>
    </dgm:pt>
    <dgm:pt modelId="{F314C993-ACED-41D1-B29D-4E2270BA8C29}" type="parTrans" cxnId="{395686E4-1139-460F-8C1D-2A0D85E39907}">
      <dgm:prSet/>
      <dgm:spPr/>
      <dgm:t>
        <a:bodyPr/>
        <a:lstStyle/>
        <a:p>
          <a:endParaRPr lang="en-US"/>
        </a:p>
      </dgm:t>
    </dgm:pt>
    <dgm:pt modelId="{0B4F208C-57D3-4EB7-8554-05F538C04912}" type="sibTrans" cxnId="{395686E4-1139-460F-8C1D-2A0D85E39907}">
      <dgm:prSet/>
      <dgm:spPr/>
      <dgm:t>
        <a:bodyPr/>
        <a:lstStyle/>
        <a:p>
          <a:endParaRPr lang="en-US"/>
        </a:p>
      </dgm:t>
    </dgm:pt>
    <dgm:pt modelId="{7219FEC2-C39D-4837-93E1-2C27D8851659}" type="pres">
      <dgm:prSet presAssocID="{F50B71FB-370A-41F5-81FE-73CD9E3615E6}" presName="linear" presStyleCnt="0">
        <dgm:presLayoutVars>
          <dgm:animLvl val="lvl"/>
          <dgm:resizeHandles val="exact"/>
        </dgm:presLayoutVars>
      </dgm:prSet>
      <dgm:spPr/>
    </dgm:pt>
    <dgm:pt modelId="{2B8AD097-80A1-4471-A924-CF8A0B624314}" type="pres">
      <dgm:prSet presAssocID="{A0C81D5D-6091-47FA-8A35-9A7C871182C8}" presName="parentText" presStyleLbl="node1" presStyleIdx="0" presStyleCnt="6">
        <dgm:presLayoutVars>
          <dgm:chMax val="0"/>
          <dgm:bulletEnabled val="1"/>
        </dgm:presLayoutVars>
      </dgm:prSet>
      <dgm:spPr/>
    </dgm:pt>
    <dgm:pt modelId="{6FA2E963-ED1D-4D69-9F63-8516969DEB06}" type="pres">
      <dgm:prSet presAssocID="{3FB7BD08-CF48-48E0-9BE7-9C98801E1AF0}" presName="spacer" presStyleCnt="0"/>
      <dgm:spPr/>
    </dgm:pt>
    <dgm:pt modelId="{95531C17-CB25-454D-A88C-AFF17B3D809A}" type="pres">
      <dgm:prSet presAssocID="{A7715B25-507B-478F-B529-CAC0BCEF538F}" presName="parentText" presStyleLbl="node1" presStyleIdx="1" presStyleCnt="6">
        <dgm:presLayoutVars>
          <dgm:chMax val="0"/>
          <dgm:bulletEnabled val="1"/>
        </dgm:presLayoutVars>
      </dgm:prSet>
      <dgm:spPr/>
    </dgm:pt>
    <dgm:pt modelId="{792B8DAA-EFC2-4834-8853-C99E647AFDDD}" type="pres">
      <dgm:prSet presAssocID="{AB102594-114A-4F84-B498-BFCA46A00A90}" presName="spacer" presStyleCnt="0"/>
      <dgm:spPr/>
    </dgm:pt>
    <dgm:pt modelId="{EF8B249B-BD3A-430E-8A4A-1728DF53D06D}" type="pres">
      <dgm:prSet presAssocID="{E96B6905-41B6-4559-AC62-60BBD4D37648}" presName="parentText" presStyleLbl="node1" presStyleIdx="2" presStyleCnt="6">
        <dgm:presLayoutVars>
          <dgm:chMax val="0"/>
          <dgm:bulletEnabled val="1"/>
        </dgm:presLayoutVars>
      </dgm:prSet>
      <dgm:spPr/>
    </dgm:pt>
    <dgm:pt modelId="{1656EB31-AD8D-4C94-AD79-9DB511FA1850}" type="pres">
      <dgm:prSet presAssocID="{26ABF72A-164A-4985-BFDC-1B30FE1E9E88}" presName="spacer" presStyleCnt="0"/>
      <dgm:spPr/>
    </dgm:pt>
    <dgm:pt modelId="{24862CFD-E9EB-4184-845E-D11F1E45613C}" type="pres">
      <dgm:prSet presAssocID="{37BBE5B1-D2B7-4918-8AE4-6EE595722B10}" presName="parentText" presStyleLbl="node1" presStyleIdx="3" presStyleCnt="6">
        <dgm:presLayoutVars>
          <dgm:chMax val="0"/>
          <dgm:bulletEnabled val="1"/>
        </dgm:presLayoutVars>
      </dgm:prSet>
      <dgm:spPr/>
    </dgm:pt>
    <dgm:pt modelId="{8D50212E-6DF6-473A-8C21-EB9DAD8644D8}" type="pres">
      <dgm:prSet presAssocID="{409600BE-9BD0-44B2-8873-9C5F4BFC28C4}" presName="spacer" presStyleCnt="0"/>
      <dgm:spPr/>
    </dgm:pt>
    <dgm:pt modelId="{07D91813-B975-44CC-8024-A6470EFCC8C3}" type="pres">
      <dgm:prSet presAssocID="{82A6F9D2-4C11-4D98-ACEA-C57401F66DA6}" presName="parentText" presStyleLbl="node1" presStyleIdx="4" presStyleCnt="6">
        <dgm:presLayoutVars>
          <dgm:chMax val="0"/>
          <dgm:bulletEnabled val="1"/>
        </dgm:presLayoutVars>
      </dgm:prSet>
      <dgm:spPr/>
    </dgm:pt>
    <dgm:pt modelId="{FFDD033D-9932-4EA8-B5B6-A45CE3D7ABA7}" type="pres">
      <dgm:prSet presAssocID="{AA0ACB47-A110-4529-883A-7752F71B4D5C}" presName="spacer" presStyleCnt="0"/>
      <dgm:spPr/>
    </dgm:pt>
    <dgm:pt modelId="{701E3A36-7DE6-4B39-8C66-99E2B91FE7B4}" type="pres">
      <dgm:prSet presAssocID="{44384502-2416-4CB3-9C61-71EFBA7DE11C}" presName="parentText" presStyleLbl="node1" presStyleIdx="5" presStyleCnt="6">
        <dgm:presLayoutVars>
          <dgm:chMax val="0"/>
          <dgm:bulletEnabled val="1"/>
        </dgm:presLayoutVars>
      </dgm:prSet>
      <dgm:spPr/>
    </dgm:pt>
  </dgm:ptLst>
  <dgm:cxnLst>
    <dgm:cxn modelId="{A44CED22-636E-40EC-9C08-6673008B0D6E}" type="presOf" srcId="{A0C81D5D-6091-47FA-8A35-9A7C871182C8}" destId="{2B8AD097-80A1-4471-A924-CF8A0B624314}" srcOrd="0" destOrd="0" presId="urn:microsoft.com/office/officeart/2005/8/layout/vList2"/>
    <dgm:cxn modelId="{18794524-497B-4E5E-A164-EE14403637C0}" srcId="{F50B71FB-370A-41F5-81FE-73CD9E3615E6}" destId="{A7715B25-507B-478F-B529-CAC0BCEF538F}" srcOrd="1" destOrd="0" parTransId="{911E2514-00F3-4F3A-9E7B-58C870ECE27B}" sibTransId="{AB102594-114A-4F84-B498-BFCA46A00A90}"/>
    <dgm:cxn modelId="{2A209126-FDA2-4970-9BA1-43A6B7DAA068}" srcId="{F50B71FB-370A-41F5-81FE-73CD9E3615E6}" destId="{37BBE5B1-D2B7-4918-8AE4-6EE595722B10}" srcOrd="3" destOrd="0" parTransId="{3CAF3000-0E57-4E49-854E-7DE8F393DCE5}" sibTransId="{409600BE-9BD0-44B2-8873-9C5F4BFC28C4}"/>
    <dgm:cxn modelId="{F27F5F3A-E6B6-4F79-984D-66D57C818D5E}" srcId="{F50B71FB-370A-41F5-81FE-73CD9E3615E6}" destId="{E96B6905-41B6-4559-AC62-60BBD4D37648}" srcOrd="2" destOrd="0" parTransId="{CD81ACEA-D4F0-4823-9727-C8D3E4304EDC}" sibTransId="{26ABF72A-164A-4985-BFDC-1B30FE1E9E88}"/>
    <dgm:cxn modelId="{EEC3D671-BA52-4D84-A7ED-387A4BC2448B}" type="presOf" srcId="{82A6F9D2-4C11-4D98-ACEA-C57401F66DA6}" destId="{07D91813-B975-44CC-8024-A6470EFCC8C3}" srcOrd="0" destOrd="0" presId="urn:microsoft.com/office/officeart/2005/8/layout/vList2"/>
    <dgm:cxn modelId="{8BFA1B75-F9B6-4183-BF4D-E0F9D8CD3078}" type="presOf" srcId="{A7715B25-507B-478F-B529-CAC0BCEF538F}" destId="{95531C17-CB25-454D-A88C-AFF17B3D809A}" srcOrd="0" destOrd="0" presId="urn:microsoft.com/office/officeart/2005/8/layout/vList2"/>
    <dgm:cxn modelId="{3F882C55-2A9C-4DF1-84C2-4EAAEEA6D979}" type="presOf" srcId="{44384502-2416-4CB3-9C61-71EFBA7DE11C}" destId="{701E3A36-7DE6-4B39-8C66-99E2B91FE7B4}" srcOrd="0" destOrd="0" presId="urn:microsoft.com/office/officeart/2005/8/layout/vList2"/>
    <dgm:cxn modelId="{F7EFFC76-47A6-4083-83C7-0D6AC83A3866}" srcId="{F50B71FB-370A-41F5-81FE-73CD9E3615E6}" destId="{82A6F9D2-4C11-4D98-ACEA-C57401F66DA6}" srcOrd="4" destOrd="0" parTransId="{4BD06586-47C0-4135-8F91-9A65E92D16E6}" sibTransId="{AA0ACB47-A110-4529-883A-7752F71B4D5C}"/>
    <dgm:cxn modelId="{5EAF7782-42E1-4938-8502-20ED7AB405D1}" type="presOf" srcId="{37BBE5B1-D2B7-4918-8AE4-6EE595722B10}" destId="{24862CFD-E9EB-4184-845E-D11F1E45613C}" srcOrd="0" destOrd="0" presId="urn:microsoft.com/office/officeart/2005/8/layout/vList2"/>
    <dgm:cxn modelId="{B522DEA5-89CA-4C2F-9F4C-A9D1ACABF4D4}" type="presOf" srcId="{F50B71FB-370A-41F5-81FE-73CD9E3615E6}" destId="{7219FEC2-C39D-4837-93E1-2C27D8851659}" srcOrd="0" destOrd="0" presId="urn:microsoft.com/office/officeart/2005/8/layout/vList2"/>
    <dgm:cxn modelId="{8733BABA-8831-4A5F-B266-D208130BD027}" type="presOf" srcId="{E96B6905-41B6-4559-AC62-60BBD4D37648}" destId="{EF8B249B-BD3A-430E-8A4A-1728DF53D06D}" srcOrd="0" destOrd="0" presId="urn:microsoft.com/office/officeart/2005/8/layout/vList2"/>
    <dgm:cxn modelId="{64C75BE4-BC46-482C-8595-97626F4AC878}" srcId="{F50B71FB-370A-41F5-81FE-73CD9E3615E6}" destId="{A0C81D5D-6091-47FA-8A35-9A7C871182C8}" srcOrd="0" destOrd="0" parTransId="{9003E465-02AD-4639-B83F-06BF2476ADA1}" sibTransId="{3FB7BD08-CF48-48E0-9BE7-9C98801E1AF0}"/>
    <dgm:cxn modelId="{395686E4-1139-460F-8C1D-2A0D85E39907}" srcId="{F50B71FB-370A-41F5-81FE-73CD9E3615E6}" destId="{44384502-2416-4CB3-9C61-71EFBA7DE11C}" srcOrd="5" destOrd="0" parTransId="{F314C993-ACED-41D1-B29D-4E2270BA8C29}" sibTransId="{0B4F208C-57D3-4EB7-8554-05F538C04912}"/>
    <dgm:cxn modelId="{B45017CC-F111-4C8E-9EEA-6DABC3D0B382}" type="presParOf" srcId="{7219FEC2-C39D-4837-93E1-2C27D8851659}" destId="{2B8AD097-80A1-4471-A924-CF8A0B624314}" srcOrd="0" destOrd="0" presId="urn:microsoft.com/office/officeart/2005/8/layout/vList2"/>
    <dgm:cxn modelId="{E378AC21-DD56-4FD1-9FC1-9E6DC94E3B55}" type="presParOf" srcId="{7219FEC2-C39D-4837-93E1-2C27D8851659}" destId="{6FA2E963-ED1D-4D69-9F63-8516969DEB06}" srcOrd="1" destOrd="0" presId="urn:microsoft.com/office/officeart/2005/8/layout/vList2"/>
    <dgm:cxn modelId="{FDFA4814-9180-41D2-9D7B-4592621FC0F4}" type="presParOf" srcId="{7219FEC2-C39D-4837-93E1-2C27D8851659}" destId="{95531C17-CB25-454D-A88C-AFF17B3D809A}" srcOrd="2" destOrd="0" presId="urn:microsoft.com/office/officeart/2005/8/layout/vList2"/>
    <dgm:cxn modelId="{611B1235-1319-43C2-B6DC-7DA7A36489BE}" type="presParOf" srcId="{7219FEC2-C39D-4837-93E1-2C27D8851659}" destId="{792B8DAA-EFC2-4834-8853-C99E647AFDDD}" srcOrd="3" destOrd="0" presId="urn:microsoft.com/office/officeart/2005/8/layout/vList2"/>
    <dgm:cxn modelId="{3F025681-BF03-441D-8628-8019CD6998CA}" type="presParOf" srcId="{7219FEC2-C39D-4837-93E1-2C27D8851659}" destId="{EF8B249B-BD3A-430E-8A4A-1728DF53D06D}" srcOrd="4" destOrd="0" presId="urn:microsoft.com/office/officeart/2005/8/layout/vList2"/>
    <dgm:cxn modelId="{CB66C211-89CD-4C40-8FFC-F62E6E81742E}" type="presParOf" srcId="{7219FEC2-C39D-4837-93E1-2C27D8851659}" destId="{1656EB31-AD8D-4C94-AD79-9DB511FA1850}" srcOrd="5" destOrd="0" presId="urn:microsoft.com/office/officeart/2005/8/layout/vList2"/>
    <dgm:cxn modelId="{E6E55E54-B674-4C71-B46A-36271A2FFBF5}" type="presParOf" srcId="{7219FEC2-C39D-4837-93E1-2C27D8851659}" destId="{24862CFD-E9EB-4184-845E-D11F1E45613C}" srcOrd="6" destOrd="0" presId="urn:microsoft.com/office/officeart/2005/8/layout/vList2"/>
    <dgm:cxn modelId="{A2E55D9A-509B-49B6-8A73-D2646736F762}" type="presParOf" srcId="{7219FEC2-C39D-4837-93E1-2C27D8851659}" destId="{8D50212E-6DF6-473A-8C21-EB9DAD8644D8}" srcOrd="7" destOrd="0" presId="urn:microsoft.com/office/officeart/2005/8/layout/vList2"/>
    <dgm:cxn modelId="{CF6016B4-2AE9-446D-85A3-9ABFB720B0A2}" type="presParOf" srcId="{7219FEC2-C39D-4837-93E1-2C27D8851659}" destId="{07D91813-B975-44CC-8024-A6470EFCC8C3}" srcOrd="8" destOrd="0" presId="urn:microsoft.com/office/officeart/2005/8/layout/vList2"/>
    <dgm:cxn modelId="{074E410E-B48B-4881-A6E2-B0B585ECFED5}" type="presParOf" srcId="{7219FEC2-C39D-4837-93E1-2C27D8851659}" destId="{FFDD033D-9932-4EA8-B5B6-A45CE3D7ABA7}" srcOrd="9" destOrd="0" presId="urn:microsoft.com/office/officeart/2005/8/layout/vList2"/>
    <dgm:cxn modelId="{168C55B1-DA14-4C52-9D86-41410B47805A}" type="presParOf" srcId="{7219FEC2-C39D-4837-93E1-2C27D8851659}" destId="{701E3A36-7DE6-4B39-8C66-99E2B91FE7B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DF6E43-B384-46DB-B8CD-61119CB78C2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65A14D-ED7A-43F3-B26D-2C42024B5AEE}">
      <dgm:prSet/>
      <dgm:spPr/>
      <dgm:t>
        <a:bodyPr/>
        <a:lstStyle/>
        <a:p>
          <a:r>
            <a:rPr lang="en-US"/>
            <a:t>Objective Criteria</a:t>
          </a:r>
        </a:p>
      </dgm:t>
    </dgm:pt>
    <dgm:pt modelId="{BB1448FF-7C8D-4157-B875-9A0EA9EDB341}" type="parTrans" cxnId="{887AAAF3-D8F9-4544-80DF-F7470A32FFE3}">
      <dgm:prSet/>
      <dgm:spPr/>
      <dgm:t>
        <a:bodyPr/>
        <a:lstStyle/>
        <a:p>
          <a:endParaRPr lang="en-US"/>
        </a:p>
      </dgm:t>
    </dgm:pt>
    <dgm:pt modelId="{758488A6-2BDD-4857-9C6A-0EA2824096A6}" type="sibTrans" cxnId="{887AAAF3-D8F9-4544-80DF-F7470A32FFE3}">
      <dgm:prSet/>
      <dgm:spPr/>
      <dgm:t>
        <a:bodyPr/>
        <a:lstStyle/>
        <a:p>
          <a:endParaRPr lang="en-US"/>
        </a:p>
      </dgm:t>
    </dgm:pt>
    <dgm:pt modelId="{561C6BA7-93C1-4B49-A46D-F3625F296BF6}">
      <dgm:prSet/>
      <dgm:spPr/>
      <dgm:t>
        <a:bodyPr/>
        <a:lstStyle/>
        <a:p>
          <a:r>
            <a:rPr lang="en-US"/>
            <a:t>System Performance Measures</a:t>
          </a:r>
        </a:p>
      </dgm:t>
    </dgm:pt>
    <dgm:pt modelId="{9BCEF13C-B099-4D72-B31F-C52942F777A6}" type="parTrans" cxnId="{3B2A664E-7189-4EDF-A9AA-24805623B623}">
      <dgm:prSet/>
      <dgm:spPr/>
      <dgm:t>
        <a:bodyPr/>
        <a:lstStyle/>
        <a:p>
          <a:endParaRPr lang="en-US"/>
        </a:p>
      </dgm:t>
    </dgm:pt>
    <dgm:pt modelId="{C4B7528D-8F1C-4A01-B38A-19BDF507464E}" type="sibTrans" cxnId="{3B2A664E-7189-4EDF-A9AA-24805623B623}">
      <dgm:prSet/>
      <dgm:spPr/>
      <dgm:t>
        <a:bodyPr/>
        <a:lstStyle/>
        <a:p>
          <a:endParaRPr lang="en-US"/>
        </a:p>
      </dgm:t>
    </dgm:pt>
    <dgm:pt modelId="{EAC11767-FAD5-40B6-B9BA-EF6E19D69BAA}">
      <dgm:prSet/>
      <dgm:spPr/>
      <dgm:t>
        <a:bodyPr/>
        <a:lstStyle/>
        <a:p>
          <a:r>
            <a:rPr lang="en-US"/>
            <a:t>Comparable Databases </a:t>
          </a:r>
        </a:p>
      </dgm:t>
    </dgm:pt>
    <dgm:pt modelId="{57BB6CC4-FA70-4518-9079-0E5D1BA2AEA5}" type="parTrans" cxnId="{2DDC9981-77E1-4BFA-80D4-CF3F6851A95F}">
      <dgm:prSet/>
      <dgm:spPr/>
      <dgm:t>
        <a:bodyPr/>
        <a:lstStyle/>
        <a:p>
          <a:endParaRPr lang="en-US"/>
        </a:p>
      </dgm:t>
    </dgm:pt>
    <dgm:pt modelId="{A44196EC-C79B-4FFF-82B0-3A5B3B7E2007}" type="sibTrans" cxnId="{2DDC9981-77E1-4BFA-80D4-CF3F6851A95F}">
      <dgm:prSet/>
      <dgm:spPr/>
      <dgm:t>
        <a:bodyPr/>
        <a:lstStyle/>
        <a:p>
          <a:endParaRPr lang="en-US"/>
        </a:p>
      </dgm:t>
    </dgm:pt>
    <dgm:pt modelId="{93CFA844-0934-43A6-8E6B-AE5F8D82FE3F}">
      <dgm:prSet/>
      <dgm:spPr/>
      <dgm:t>
        <a:bodyPr/>
        <a:lstStyle/>
        <a:p>
          <a:r>
            <a:rPr lang="en-US"/>
            <a:t>Severity of Barriers</a:t>
          </a:r>
        </a:p>
      </dgm:t>
    </dgm:pt>
    <dgm:pt modelId="{6775620D-35BE-4F9C-9814-01EAD050B5BA}" type="parTrans" cxnId="{77D7106C-9ED1-4E27-9723-E583DB6C4AB4}">
      <dgm:prSet/>
      <dgm:spPr/>
      <dgm:t>
        <a:bodyPr/>
        <a:lstStyle/>
        <a:p>
          <a:endParaRPr lang="en-US"/>
        </a:p>
      </dgm:t>
    </dgm:pt>
    <dgm:pt modelId="{60FB0AE5-D095-421B-B19D-62F5F5B4406D}" type="sibTrans" cxnId="{77D7106C-9ED1-4E27-9723-E583DB6C4AB4}">
      <dgm:prSet/>
      <dgm:spPr/>
      <dgm:t>
        <a:bodyPr/>
        <a:lstStyle/>
        <a:p>
          <a:endParaRPr lang="en-US"/>
        </a:p>
      </dgm:t>
    </dgm:pt>
    <dgm:pt modelId="{19260743-AAFF-4897-84F5-1F0996045528}">
      <dgm:prSet/>
      <dgm:spPr/>
      <dgm:t>
        <a:bodyPr/>
        <a:lstStyle/>
        <a:p>
          <a:r>
            <a:rPr lang="en-US"/>
            <a:t>Advance Racial Equity</a:t>
          </a:r>
        </a:p>
      </dgm:t>
    </dgm:pt>
    <dgm:pt modelId="{020668D1-06D6-49F1-B4FF-52210B207526}" type="parTrans" cxnId="{B0ADDF15-D009-4A8B-87DD-7F8E9C0E00BF}">
      <dgm:prSet/>
      <dgm:spPr/>
      <dgm:t>
        <a:bodyPr/>
        <a:lstStyle/>
        <a:p>
          <a:endParaRPr lang="en-US"/>
        </a:p>
      </dgm:t>
    </dgm:pt>
    <dgm:pt modelId="{D969438B-1883-4799-B726-B3A7D4BE34A2}" type="sibTrans" cxnId="{B0ADDF15-D009-4A8B-87DD-7F8E9C0E00BF}">
      <dgm:prSet/>
      <dgm:spPr/>
      <dgm:t>
        <a:bodyPr/>
        <a:lstStyle/>
        <a:p>
          <a:endParaRPr lang="en-US"/>
        </a:p>
      </dgm:t>
    </dgm:pt>
    <dgm:pt modelId="{B3D33369-DB7B-4DD2-967E-DC042B7D2C30}">
      <dgm:prSet/>
      <dgm:spPr/>
      <dgm:t>
        <a:bodyPr/>
        <a:lstStyle/>
        <a:p>
          <a:r>
            <a:rPr lang="en-US"/>
            <a:t>Reallocation Strategy</a:t>
          </a:r>
        </a:p>
      </dgm:t>
    </dgm:pt>
    <dgm:pt modelId="{89C6CD0B-1083-4322-AECA-8BBA3EF3909A}" type="parTrans" cxnId="{1D93DC44-DEB8-47A2-9B39-E3E7A95E7C9A}">
      <dgm:prSet/>
      <dgm:spPr/>
      <dgm:t>
        <a:bodyPr/>
        <a:lstStyle/>
        <a:p>
          <a:endParaRPr lang="en-US"/>
        </a:p>
      </dgm:t>
    </dgm:pt>
    <dgm:pt modelId="{7D44F1BC-8603-4B8B-BEC8-82CEF78C0C25}" type="sibTrans" cxnId="{1D93DC44-DEB8-47A2-9B39-E3E7A95E7C9A}">
      <dgm:prSet/>
      <dgm:spPr/>
      <dgm:t>
        <a:bodyPr/>
        <a:lstStyle/>
        <a:p>
          <a:endParaRPr lang="en-US"/>
        </a:p>
      </dgm:t>
    </dgm:pt>
    <dgm:pt modelId="{D5205285-CB8B-4F62-86B4-B7C79C3ED0A7}">
      <dgm:prSet/>
      <dgm:spPr/>
      <dgm:t>
        <a:bodyPr/>
        <a:lstStyle/>
        <a:p>
          <a:r>
            <a:rPr lang="en-US"/>
            <a:t>Public Posting</a:t>
          </a:r>
        </a:p>
      </dgm:t>
    </dgm:pt>
    <dgm:pt modelId="{7D0881D0-534D-43AD-A748-471F1E4ED66D}" type="parTrans" cxnId="{4DF5DA96-0B84-4EF0-A418-AACD61BBEDBF}">
      <dgm:prSet/>
      <dgm:spPr/>
      <dgm:t>
        <a:bodyPr/>
        <a:lstStyle/>
        <a:p>
          <a:endParaRPr lang="en-US"/>
        </a:p>
      </dgm:t>
    </dgm:pt>
    <dgm:pt modelId="{2B826462-D520-475A-8630-8006FC27B2C5}" type="sibTrans" cxnId="{4DF5DA96-0B84-4EF0-A418-AACD61BBEDBF}">
      <dgm:prSet/>
      <dgm:spPr/>
      <dgm:t>
        <a:bodyPr/>
        <a:lstStyle/>
        <a:p>
          <a:endParaRPr lang="en-US"/>
        </a:p>
      </dgm:t>
    </dgm:pt>
    <dgm:pt modelId="{4E713EB1-0B58-44D4-BEBD-4354AC611414}" type="pres">
      <dgm:prSet presAssocID="{09DF6E43-B384-46DB-B8CD-61119CB78C24}" presName="root" presStyleCnt="0">
        <dgm:presLayoutVars>
          <dgm:dir/>
          <dgm:resizeHandles val="exact"/>
        </dgm:presLayoutVars>
      </dgm:prSet>
      <dgm:spPr/>
    </dgm:pt>
    <dgm:pt modelId="{91D699CA-A6A0-4258-8EFD-011427287D73}" type="pres">
      <dgm:prSet presAssocID="{9C65A14D-ED7A-43F3-B26D-2C42024B5AEE}" presName="compNode" presStyleCnt="0"/>
      <dgm:spPr/>
    </dgm:pt>
    <dgm:pt modelId="{F1DA14EB-ADF2-439B-B6DD-F071E068D0C3}" type="pres">
      <dgm:prSet presAssocID="{9C65A14D-ED7A-43F3-B26D-2C42024B5AEE}" presName="bgRect" presStyleLbl="bgShp" presStyleIdx="0" presStyleCnt="7"/>
      <dgm:spPr/>
    </dgm:pt>
    <dgm:pt modelId="{0D8FA99E-A532-4CDA-929C-AF04AFDC6632}" type="pres">
      <dgm:prSet presAssocID="{9C65A14D-ED7A-43F3-B26D-2C42024B5AE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1CB8551-D75A-4225-BDAB-9664644B0C13}" type="pres">
      <dgm:prSet presAssocID="{9C65A14D-ED7A-43F3-B26D-2C42024B5AEE}" presName="spaceRect" presStyleCnt="0"/>
      <dgm:spPr/>
    </dgm:pt>
    <dgm:pt modelId="{5F75448E-3A1A-4668-9640-8DEB04B2E130}" type="pres">
      <dgm:prSet presAssocID="{9C65A14D-ED7A-43F3-B26D-2C42024B5AEE}" presName="parTx" presStyleLbl="revTx" presStyleIdx="0" presStyleCnt="7">
        <dgm:presLayoutVars>
          <dgm:chMax val="0"/>
          <dgm:chPref val="0"/>
        </dgm:presLayoutVars>
      </dgm:prSet>
      <dgm:spPr/>
    </dgm:pt>
    <dgm:pt modelId="{40C69915-28A6-44DF-89FC-470FAF3B6CD0}" type="pres">
      <dgm:prSet presAssocID="{758488A6-2BDD-4857-9C6A-0EA2824096A6}" presName="sibTrans" presStyleCnt="0"/>
      <dgm:spPr/>
    </dgm:pt>
    <dgm:pt modelId="{5F28DFCB-5AAF-44CD-8BE7-784DFEBA1706}" type="pres">
      <dgm:prSet presAssocID="{561C6BA7-93C1-4B49-A46D-F3625F296BF6}" presName="compNode" presStyleCnt="0"/>
      <dgm:spPr/>
    </dgm:pt>
    <dgm:pt modelId="{BC7C145E-489F-4A16-A5A6-F2373E731A2A}" type="pres">
      <dgm:prSet presAssocID="{561C6BA7-93C1-4B49-A46D-F3625F296BF6}" presName="bgRect" presStyleLbl="bgShp" presStyleIdx="1" presStyleCnt="7"/>
      <dgm:spPr/>
    </dgm:pt>
    <dgm:pt modelId="{B94B3E2D-99D5-4D94-977C-64A9922B50B3}" type="pres">
      <dgm:prSet presAssocID="{561C6BA7-93C1-4B49-A46D-F3625F296BF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074E6E95-DFC2-4926-8A6D-05AD3A6705F9}" type="pres">
      <dgm:prSet presAssocID="{561C6BA7-93C1-4B49-A46D-F3625F296BF6}" presName="spaceRect" presStyleCnt="0"/>
      <dgm:spPr/>
    </dgm:pt>
    <dgm:pt modelId="{9C3D2D19-5C48-4B18-8AB7-89D437173133}" type="pres">
      <dgm:prSet presAssocID="{561C6BA7-93C1-4B49-A46D-F3625F296BF6}" presName="parTx" presStyleLbl="revTx" presStyleIdx="1" presStyleCnt="7">
        <dgm:presLayoutVars>
          <dgm:chMax val="0"/>
          <dgm:chPref val="0"/>
        </dgm:presLayoutVars>
      </dgm:prSet>
      <dgm:spPr/>
    </dgm:pt>
    <dgm:pt modelId="{C5501672-EBAC-497C-AD8E-6D0722E7AFF5}" type="pres">
      <dgm:prSet presAssocID="{C4B7528D-8F1C-4A01-B38A-19BDF507464E}" presName="sibTrans" presStyleCnt="0"/>
      <dgm:spPr/>
    </dgm:pt>
    <dgm:pt modelId="{8DDD7291-913D-4B59-8F35-692908F50643}" type="pres">
      <dgm:prSet presAssocID="{EAC11767-FAD5-40B6-B9BA-EF6E19D69BAA}" presName="compNode" presStyleCnt="0"/>
      <dgm:spPr/>
    </dgm:pt>
    <dgm:pt modelId="{3FD07898-519C-4B10-851A-E17B4CCDB3CD}" type="pres">
      <dgm:prSet presAssocID="{EAC11767-FAD5-40B6-B9BA-EF6E19D69BAA}" presName="bgRect" presStyleLbl="bgShp" presStyleIdx="2" presStyleCnt="7"/>
      <dgm:spPr/>
    </dgm:pt>
    <dgm:pt modelId="{A9C0DBF9-D2DA-44FA-B9B4-55FCB936832B}" type="pres">
      <dgm:prSet presAssocID="{EAC11767-FAD5-40B6-B9BA-EF6E19D69BA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BCE181AD-C03F-4E3C-9902-7453BF7168CD}" type="pres">
      <dgm:prSet presAssocID="{EAC11767-FAD5-40B6-B9BA-EF6E19D69BAA}" presName="spaceRect" presStyleCnt="0"/>
      <dgm:spPr/>
    </dgm:pt>
    <dgm:pt modelId="{7D9B0588-1C97-4518-9AAD-38B9D2B10E4E}" type="pres">
      <dgm:prSet presAssocID="{EAC11767-FAD5-40B6-B9BA-EF6E19D69BAA}" presName="parTx" presStyleLbl="revTx" presStyleIdx="2" presStyleCnt="7">
        <dgm:presLayoutVars>
          <dgm:chMax val="0"/>
          <dgm:chPref val="0"/>
        </dgm:presLayoutVars>
      </dgm:prSet>
      <dgm:spPr/>
    </dgm:pt>
    <dgm:pt modelId="{1B352D4E-F621-4C60-AC8A-AA6473B5BB63}" type="pres">
      <dgm:prSet presAssocID="{A44196EC-C79B-4FFF-82B0-3A5B3B7E2007}" presName="sibTrans" presStyleCnt="0"/>
      <dgm:spPr/>
    </dgm:pt>
    <dgm:pt modelId="{D941A43F-AFB6-4D2A-8A39-6B464A0DBCD7}" type="pres">
      <dgm:prSet presAssocID="{93CFA844-0934-43A6-8E6B-AE5F8D82FE3F}" presName="compNode" presStyleCnt="0"/>
      <dgm:spPr/>
    </dgm:pt>
    <dgm:pt modelId="{B82DCAB8-3A03-4367-9303-71E1BAD73EDB}" type="pres">
      <dgm:prSet presAssocID="{93CFA844-0934-43A6-8E6B-AE5F8D82FE3F}" presName="bgRect" presStyleLbl="bgShp" presStyleIdx="3" presStyleCnt="7"/>
      <dgm:spPr/>
    </dgm:pt>
    <dgm:pt modelId="{50E64AC1-D20F-428C-8814-3A851D3AFB05}" type="pres">
      <dgm:prSet presAssocID="{93CFA844-0934-43A6-8E6B-AE5F8D82FE3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CE85712E-DDF5-4FD0-B85C-23E4F7563744}" type="pres">
      <dgm:prSet presAssocID="{93CFA844-0934-43A6-8E6B-AE5F8D82FE3F}" presName="spaceRect" presStyleCnt="0"/>
      <dgm:spPr/>
    </dgm:pt>
    <dgm:pt modelId="{21A267F4-1455-466B-B154-8C05066E3FAB}" type="pres">
      <dgm:prSet presAssocID="{93CFA844-0934-43A6-8E6B-AE5F8D82FE3F}" presName="parTx" presStyleLbl="revTx" presStyleIdx="3" presStyleCnt="7">
        <dgm:presLayoutVars>
          <dgm:chMax val="0"/>
          <dgm:chPref val="0"/>
        </dgm:presLayoutVars>
      </dgm:prSet>
      <dgm:spPr/>
    </dgm:pt>
    <dgm:pt modelId="{98D00C78-51DF-4BA6-845A-4FD1D47CBEC0}" type="pres">
      <dgm:prSet presAssocID="{60FB0AE5-D095-421B-B19D-62F5F5B4406D}" presName="sibTrans" presStyleCnt="0"/>
      <dgm:spPr/>
    </dgm:pt>
    <dgm:pt modelId="{9ECBDC26-6BFC-45F4-AC8C-32116C4FBDBB}" type="pres">
      <dgm:prSet presAssocID="{19260743-AAFF-4897-84F5-1F0996045528}" presName="compNode" presStyleCnt="0"/>
      <dgm:spPr/>
    </dgm:pt>
    <dgm:pt modelId="{7B970A01-A119-433E-9756-71D5D87E351E}" type="pres">
      <dgm:prSet presAssocID="{19260743-AAFF-4897-84F5-1F0996045528}" presName="bgRect" presStyleLbl="bgShp" presStyleIdx="4" presStyleCnt="7"/>
      <dgm:spPr/>
    </dgm:pt>
    <dgm:pt modelId="{D45A9404-F344-4B62-9887-19D0E9B944EB}" type="pres">
      <dgm:prSet presAssocID="{19260743-AAFF-4897-84F5-1F099604552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DBB68217-046F-4748-BF63-AFA4F2E78DB1}" type="pres">
      <dgm:prSet presAssocID="{19260743-AAFF-4897-84F5-1F0996045528}" presName="spaceRect" presStyleCnt="0"/>
      <dgm:spPr/>
    </dgm:pt>
    <dgm:pt modelId="{780AC409-1F9D-496B-8E63-564B64029329}" type="pres">
      <dgm:prSet presAssocID="{19260743-AAFF-4897-84F5-1F0996045528}" presName="parTx" presStyleLbl="revTx" presStyleIdx="4" presStyleCnt="7">
        <dgm:presLayoutVars>
          <dgm:chMax val="0"/>
          <dgm:chPref val="0"/>
        </dgm:presLayoutVars>
      </dgm:prSet>
      <dgm:spPr/>
    </dgm:pt>
    <dgm:pt modelId="{39E971F0-DD70-4F12-8651-4D43AE14BF83}" type="pres">
      <dgm:prSet presAssocID="{D969438B-1883-4799-B726-B3A7D4BE34A2}" presName="sibTrans" presStyleCnt="0"/>
      <dgm:spPr/>
    </dgm:pt>
    <dgm:pt modelId="{1241559C-1F91-446F-8E50-44D7A05F4617}" type="pres">
      <dgm:prSet presAssocID="{B3D33369-DB7B-4DD2-967E-DC042B7D2C30}" presName="compNode" presStyleCnt="0"/>
      <dgm:spPr/>
    </dgm:pt>
    <dgm:pt modelId="{40BF1DD0-731B-43E0-8AB0-A562DACA2D1C}" type="pres">
      <dgm:prSet presAssocID="{B3D33369-DB7B-4DD2-967E-DC042B7D2C30}" presName="bgRect" presStyleLbl="bgShp" presStyleIdx="5" presStyleCnt="7"/>
      <dgm:spPr/>
    </dgm:pt>
    <dgm:pt modelId="{806DB9BB-3458-4D63-BB38-27AE38D8D92C}" type="pres">
      <dgm:prSet presAssocID="{B3D33369-DB7B-4DD2-967E-DC042B7D2C3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p with pin"/>
        </a:ext>
      </dgm:extLst>
    </dgm:pt>
    <dgm:pt modelId="{27499CCC-7815-4269-B847-BD1538A65229}" type="pres">
      <dgm:prSet presAssocID="{B3D33369-DB7B-4DD2-967E-DC042B7D2C30}" presName="spaceRect" presStyleCnt="0"/>
      <dgm:spPr/>
    </dgm:pt>
    <dgm:pt modelId="{889EBE4E-4E34-4024-9DDD-6F0A58CFC286}" type="pres">
      <dgm:prSet presAssocID="{B3D33369-DB7B-4DD2-967E-DC042B7D2C30}" presName="parTx" presStyleLbl="revTx" presStyleIdx="5" presStyleCnt="7">
        <dgm:presLayoutVars>
          <dgm:chMax val="0"/>
          <dgm:chPref val="0"/>
        </dgm:presLayoutVars>
      </dgm:prSet>
      <dgm:spPr/>
    </dgm:pt>
    <dgm:pt modelId="{F90AC99E-A8AF-4C0D-8E18-712618CE50A1}" type="pres">
      <dgm:prSet presAssocID="{7D44F1BC-8603-4B8B-BEC8-82CEF78C0C25}" presName="sibTrans" presStyleCnt="0"/>
      <dgm:spPr/>
    </dgm:pt>
    <dgm:pt modelId="{79BC145D-F6A4-42C1-B89E-68954C51A2B3}" type="pres">
      <dgm:prSet presAssocID="{D5205285-CB8B-4F62-86B4-B7C79C3ED0A7}" presName="compNode" presStyleCnt="0"/>
      <dgm:spPr/>
    </dgm:pt>
    <dgm:pt modelId="{6661BB02-9AB6-4184-9C22-6039110A6F4A}" type="pres">
      <dgm:prSet presAssocID="{D5205285-CB8B-4F62-86B4-B7C79C3ED0A7}" presName="bgRect" presStyleLbl="bgShp" presStyleIdx="6" presStyleCnt="7"/>
      <dgm:spPr/>
    </dgm:pt>
    <dgm:pt modelId="{F87D83DB-544A-425B-9AF9-96CCFABF20C8}" type="pres">
      <dgm:prSet presAssocID="{D5205285-CB8B-4F62-86B4-B7C79C3ED0A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C73063C6-A891-436A-BE9A-4110D5BDE775}" type="pres">
      <dgm:prSet presAssocID="{D5205285-CB8B-4F62-86B4-B7C79C3ED0A7}" presName="spaceRect" presStyleCnt="0"/>
      <dgm:spPr/>
    </dgm:pt>
    <dgm:pt modelId="{193EC01E-795A-41C3-8AB1-0FD7856CA24E}" type="pres">
      <dgm:prSet presAssocID="{D5205285-CB8B-4F62-86B4-B7C79C3ED0A7}" presName="parTx" presStyleLbl="revTx" presStyleIdx="6" presStyleCnt="7">
        <dgm:presLayoutVars>
          <dgm:chMax val="0"/>
          <dgm:chPref val="0"/>
        </dgm:presLayoutVars>
      </dgm:prSet>
      <dgm:spPr/>
    </dgm:pt>
  </dgm:ptLst>
  <dgm:cxnLst>
    <dgm:cxn modelId="{B0ADDF15-D009-4A8B-87DD-7F8E9C0E00BF}" srcId="{09DF6E43-B384-46DB-B8CD-61119CB78C24}" destId="{19260743-AAFF-4897-84F5-1F0996045528}" srcOrd="4" destOrd="0" parTransId="{020668D1-06D6-49F1-B4FF-52210B207526}" sibTransId="{D969438B-1883-4799-B726-B3A7D4BE34A2}"/>
    <dgm:cxn modelId="{66421C1E-BE10-4C38-A530-5CF89A40BFDA}" type="presOf" srcId="{9C65A14D-ED7A-43F3-B26D-2C42024B5AEE}" destId="{5F75448E-3A1A-4668-9640-8DEB04B2E130}" srcOrd="0" destOrd="0" presId="urn:microsoft.com/office/officeart/2018/2/layout/IconVerticalSolidList"/>
    <dgm:cxn modelId="{B9D66325-0964-4727-9E8D-C5E280311E15}" type="presOf" srcId="{93CFA844-0934-43A6-8E6B-AE5F8D82FE3F}" destId="{21A267F4-1455-466B-B154-8C05066E3FAB}" srcOrd="0" destOrd="0" presId="urn:microsoft.com/office/officeart/2018/2/layout/IconVerticalSolidList"/>
    <dgm:cxn modelId="{0DB9B332-637C-410A-B915-66D6725B6883}" type="presOf" srcId="{EAC11767-FAD5-40B6-B9BA-EF6E19D69BAA}" destId="{7D9B0588-1C97-4518-9AAD-38B9D2B10E4E}" srcOrd="0" destOrd="0" presId="urn:microsoft.com/office/officeart/2018/2/layout/IconVerticalSolidList"/>
    <dgm:cxn modelId="{1D93DC44-DEB8-47A2-9B39-E3E7A95E7C9A}" srcId="{09DF6E43-B384-46DB-B8CD-61119CB78C24}" destId="{B3D33369-DB7B-4DD2-967E-DC042B7D2C30}" srcOrd="5" destOrd="0" parTransId="{89C6CD0B-1083-4322-AECA-8BBA3EF3909A}" sibTransId="{7D44F1BC-8603-4B8B-BEC8-82CEF78C0C25}"/>
    <dgm:cxn modelId="{77D7106C-9ED1-4E27-9723-E583DB6C4AB4}" srcId="{09DF6E43-B384-46DB-B8CD-61119CB78C24}" destId="{93CFA844-0934-43A6-8E6B-AE5F8D82FE3F}" srcOrd="3" destOrd="0" parTransId="{6775620D-35BE-4F9C-9814-01EAD050B5BA}" sibTransId="{60FB0AE5-D095-421B-B19D-62F5F5B4406D}"/>
    <dgm:cxn modelId="{3B2A664E-7189-4EDF-A9AA-24805623B623}" srcId="{09DF6E43-B384-46DB-B8CD-61119CB78C24}" destId="{561C6BA7-93C1-4B49-A46D-F3625F296BF6}" srcOrd="1" destOrd="0" parTransId="{9BCEF13C-B099-4D72-B31F-C52942F777A6}" sibTransId="{C4B7528D-8F1C-4A01-B38A-19BDF507464E}"/>
    <dgm:cxn modelId="{2DDC9981-77E1-4BFA-80D4-CF3F6851A95F}" srcId="{09DF6E43-B384-46DB-B8CD-61119CB78C24}" destId="{EAC11767-FAD5-40B6-B9BA-EF6E19D69BAA}" srcOrd="2" destOrd="0" parTransId="{57BB6CC4-FA70-4518-9079-0E5D1BA2AEA5}" sibTransId="{A44196EC-C79B-4FFF-82B0-3A5B3B7E2007}"/>
    <dgm:cxn modelId="{4DF5DA96-0B84-4EF0-A418-AACD61BBEDBF}" srcId="{09DF6E43-B384-46DB-B8CD-61119CB78C24}" destId="{D5205285-CB8B-4F62-86B4-B7C79C3ED0A7}" srcOrd="6" destOrd="0" parTransId="{7D0881D0-534D-43AD-A748-471F1E4ED66D}" sibTransId="{2B826462-D520-475A-8630-8006FC27B2C5}"/>
    <dgm:cxn modelId="{3F3939A1-D5F3-480F-8FF3-E6A7BC8D0082}" type="presOf" srcId="{09DF6E43-B384-46DB-B8CD-61119CB78C24}" destId="{4E713EB1-0B58-44D4-BEBD-4354AC611414}" srcOrd="0" destOrd="0" presId="urn:microsoft.com/office/officeart/2018/2/layout/IconVerticalSolidList"/>
    <dgm:cxn modelId="{C8F91EA5-1174-4CF0-A05B-75120504C182}" type="presOf" srcId="{B3D33369-DB7B-4DD2-967E-DC042B7D2C30}" destId="{889EBE4E-4E34-4024-9DDD-6F0A58CFC286}" srcOrd="0" destOrd="0" presId="urn:microsoft.com/office/officeart/2018/2/layout/IconVerticalSolidList"/>
    <dgm:cxn modelId="{62EA56D9-45C6-433F-A703-41F916955DB2}" type="presOf" srcId="{19260743-AAFF-4897-84F5-1F0996045528}" destId="{780AC409-1F9D-496B-8E63-564B64029329}" srcOrd="0" destOrd="0" presId="urn:microsoft.com/office/officeart/2018/2/layout/IconVerticalSolidList"/>
    <dgm:cxn modelId="{7EA416DE-F800-4FA1-8CFE-FB579D742D92}" type="presOf" srcId="{561C6BA7-93C1-4B49-A46D-F3625F296BF6}" destId="{9C3D2D19-5C48-4B18-8AB7-89D437173133}" srcOrd="0" destOrd="0" presId="urn:microsoft.com/office/officeart/2018/2/layout/IconVerticalSolidList"/>
    <dgm:cxn modelId="{887AAAF3-D8F9-4544-80DF-F7470A32FFE3}" srcId="{09DF6E43-B384-46DB-B8CD-61119CB78C24}" destId="{9C65A14D-ED7A-43F3-B26D-2C42024B5AEE}" srcOrd="0" destOrd="0" parTransId="{BB1448FF-7C8D-4157-B875-9A0EA9EDB341}" sibTransId="{758488A6-2BDD-4857-9C6A-0EA2824096A6}"/>
    <dgm:cxn modelId="{6D9166FD-E794-4979-8D6E-F0819793D0FF}" type="presOf" srcId="{D5205285-CB8B-4F62-86B4-B7C79C3ED0A7}" destId="{193EC01E-795A-41C3-8AB1-0FD7856CA24E}" srcOrd="0" destOrd="0" presId="urn:microsoft.com/office/officeart/2018/2/layout/IconVerticalSolidList"/>
    <dgm:cxn modelId="{56FC1407-7729-4F7E-9FEC-FF03C386F36F}" type="presParOf" srcId="{4E713EB1-0B58-44D4-BEBD-4354AC611414}" destId="{91D699CA-A6A0-4258-8EFD-011427287D73}" srcOrd="0" destOrd="0" presId="urn:microsoft.com/office/officeart/2018/2/layout/IconVerticalSolidList"/>
    <dgm:cxn modelId="{6930EA61-0220-488D-9078-A3A63276EE36}" type="presParOf" srcId="{91D699CA-A6A0-4258-8EFD-011427287D73}" destId="{F1DA14EB-ADF2-439B-B6DD-F071E068D0C3}" srcOrd="0" destOrd="0" presId="urn:microsoft.com/office/officeart/2018/2/layout/IconVerticalSolidList"/>
    <dgm:cxn modelId="{764621F6-916F-4610-B239-F43930B68A28}" type="presParOf" srcId="{91D699CA-A6A0-4258-8EFD-011427287D73}" destId="{0D8FA99E-A532-4CDA-929C-AF04AFDC6632}" srcOrd="1" destOrd="0" presId="urn:microsoft.com/office/officeart/2018/2/layout/IconVerticalSolidList"/>
    <dgm:cxn modelId="{988C433F-E3F5-471E-8A91-FEE957306E1A}" type="presParOf" srcId="{91D699CA-A6A0-4258-8EFD-011427287D73}" destId="{61CB8551-D75A-4225-BDAB-9664644B0C13}" srcOrd="2" destOrd="0" presId="urn:microsoft.com/office/officeart/2018/2/layout/IconVerticalSolidList"/>
    <dgm:cxn modelId="{EDDDE8C5-F798-4172-9FB7-62B6A7DA898C}" type="presParOf" srcId="{91D699CA-A6A0-4258-8EFD-011427287D73}" destId="{5F75448E-3A1A-4668-9640-8DEB04B2E130}" srcOrd="3" destOrd="0" presId="urn:microsoft.com/office/officeart/2018/2/layout/IconVerticalSolidList"/>
    <dgm:cxn modelId="{1F678CF8-828F-4509-88EA-B13A15AE26FE}" type="presParOf" srcId="{4E713EB1-0B58-44D4-BEBD-4354AC611414}" destId="{40C69915-28A6-44DF-89FC-470FAF3B6CD0}" srcOrd="1" destOrd="0" presId="urn:microsoft.com/office/officeart/2018/2/layout/IconVerticalSolidList"/>
    <dgm:cxn modelId="{47318F31-2E23-4FA8-8CC5-3AA7C83D2538}" type="presParOf" srcId="{4E713EB1-0B58-44D4-BEBD-4354AC611414}" destId="{5F28DFCB-5AAF-44CD-8BE7-784DFEBA1706}" srcOrd="2" destOrd="0" presId="urn:microsoft.com/office/officeart/2018/2/layout/IconVerticalSolidList"/>
    <dgm:cxn modelId="{B725C63E-11D8-4B87-9AC9-C23F3B4BEBCC}" type="presParOf" srcId="{5F28DFCB-5AAF-44CD-8BE7-784DFEBA1706}" destId="{BC7C145E-489F-4A16-A5A6-F2373E731A2A}" srcOrd="0" destOrd="0" presId="urn:microsoft.com/office/officeart/2018/2/layout/IconVerticalSolidList"/>
    <dgm:cxn modelId="{09F594CA-6989-4CE4-979F-50C8B344C859}" type="presParOf" srcId="{5F28DFCB-5AAF-44CD-8BE7-784DFEBA1706}" destId="{B94B3E2D-99D5-4D94-977C-64A9922B50B3}" srcOrd="1" destOrd="0" presId="urn:microsoft.com/office/officeart/2018/2/layout/IconVerticalSolidList"/>
    <dgm:cxn modelId="{5AAD3412-1EB0-4643-B2D8-1EE7758C8C2A}" type="presParOf" srcId="{5F28DFCB-5AAF-44CD-8BE7-784DFEBA1706}" destId="{074E6E95-DFC2-4926-8A6D-05AD3A6705F9}" srcOrd="2" destOrd="0" presId="urn:microsoft.com/office/officeart/2018/2/layout/IconVerticalSolidList"/>
    <dgm:cxn modelId="{5582DB96-C687-4B15-BCCF-F7BBABA16319}" type="presParOf" srcId="{5F28DFCB-5AAF-44CD-8BE7-784DFEBA1706}" destId="{9C3D2D19-5C48-4B18-8AB7-89D437173133}" srcOrd="3" destOrd="0" presId="urn:microsoft.com/office/officeart/2018/2/layout/IconVerticalSolidList"/>
    <dgm:cxn modelId="{71C5B5A5-B678-4808-BB2A-6A3260D6D981}" type="presParOf" srcId="{4E713EB1-0B58-44D4-BEBD-4354AC611414}" destId="{C5501672-EBAC-497C-AD8E-6D0722E7AFF5}" srcOrd="3" destOrd="0" presId="urn:microsoft.com/office/officeart/2018/2/layout/IconVerticalSolidList"/>
    <dgm:cxn modelId="{E929BB02-3E1D-4CC5-ACCA-7D9D82D1DFF2}" type="presParOf" srcId="{4E713EB1-0B58-44D4-BEBD-4354AC611414}" destId="{8DDD7291-913D-4B59-8F35-692908F50643}" srcOrd="4" destOrd="0" presId="urn:microsoft.com/office/officeart/2018/2/layout/IconVerticalSolidList"/>
    <dgm:cxn modelId="{9004ED08-B10D-49F1-A6AD-ED6D6A9E74F4}" type="presParOf" srcId="{8DDD7291-913D-4B59-8F35-692908F50643}" destId="{3FD07898-519C-4B10-851A-E17B4CCDB3CD}" srcOrd="0" destOrd="0" presId="urn:microsoft.com/office/officeart/2018/2/layout/IconVerticalSolidList"/>
    <dgm:cxn modelId="{9B9C15E7-A6BE-43DF-9D56-69170D74AC56}" type="presParOf" srcId="{8DDD7291-913D-4B59-8F35-692908F50643}" destId="{A9C0DBF9-D2DA-44FA-B9B4-55FCB936832B}" srcOrd="1" destOrd="0" presId="urn:microsoft.com/office/officeart/2018/2/layout/IconVerticalSolidList"/>
    <dgm:cxn modelId="{BE613F63-FD48-430A-9A86-FAF3F5D9644A}" type="presParOf" srcId="{8DDD7291-913D-4B59-8F35-692908F50643}" destId="{BCE181AD-C03F-4E3C-9902-7453BF7168CD}" srcOrd="2" destOrd="0" presId="urn:microsoft.com/office/officeart/2018/2/layout/IconVerticalSolidList"/>
    <dgm:cxn modelId="{0973BCDA-9FF6-4FF5-B81C-8CCCCC95755A}" type="presParOf" srcId="{8DDD7291-913D-4B59-8F35-692908F50643}" destId="{7D9B0588-1C97-4518-9AAD-38B9D2B10E4E}" srcOrd="3" destOrd="0" presId="urn:microsoft.com/office/officeart/2018/2/layout/IconVerticalSolidList"/>
    <dgm:cxn modelId="{68A4D07C-E3B9-467D-94CB-ADC715062D8B}" type="presParOf" srcId="{4E713EB1-0B58-44D4-BEBD-4354AC611414}" destId="{1B352D4E-F621-4C60-AC8A-AA6473B5BB63}" srcOrd="5" destOrd="0" presId="urn:microsoft.com/office/officeart/2018/2/layout/IconVerticalSolidList"/>
    <dgm:cxn modelId="{B9889724-3D0A-4F9D-99DD-48E835C891CF}" type="presParOf" srcId="{4E713EB1-0B58-44D4-BEBD-4354AC611414}" destId="{D941A43F-AFB6-4D2A-8A39-6B464A0DBCD7}" srcOrd="6" destOrd="0" presId="urn:microsoft.com/office/officeart/2018/2/layout/IconVerticalSolidList"/>
    <dgm:cxn modelId="{2D244EA8-20E0-46BE-A923-DAC2D1F35E98}" type="presParOf" srcId="{D941A43F-AFB6-4D2A-8A39-6B464A0DBCD7}" destId="{B82DCAB8-3A03-4367-9303-71E1BAD73EDB}" srcOrd="0" destOrd="0" presId="urn:microsoft.com/office/officeart/2018/2/layout/IconVerticalSolidList"/>
    <dgm:cxn modelId="{6EB45C3A-6A23-4BFE-B706-279BE5CC62F2}" type="presParOf" srcId="{D941A43F-AFB6-4D2A-8A39-6B464A0DBCD7}" destId="{50E64AC1-D20F-428C-8814-3A851D3AFB05}" srcOrd="1" destOrd="0" presId="urn:microsoft.com/office/officeart/2018/2/layout/IconVerticalSolidList"/>
    <dgm:cxn modelId="{0D513873-5899-4C3A-AC0E-013F4690F8DB}" type="presParOf" srcId="{D941A43F-AFB6-4D2A-8A39-6B464A0DBCD7}" destId="{CE85712E-DDF5-4FD0-B85C-23E4F7563744}" srcOrd="2" destOrd="0" presId="urn:microsoft.com/office/officeart/2018/2/layout/IconVerticalSolidList"/>
    <dgm:cxn modelId="{797CD096-B2B5-44AF-9F91-B528153EB13C}" type="presParOf" srcId="{D941A43F-AFB6-4D2A-8A39-6B464A0DBCD7}" destId="{21A267F4-1455-466B-B154-8C05066E3FAB}" srcOrd="3" destOrd="0" presId="urn:microsoft.com/office/officeart/2018/2/layout/IconVerticalSolidList"/>
    <dgm:cxn modelId="{A7C8B7D8-427F-4ACE-91B3-4E928FF6667B}" type="presParOf" srcId="{4E713EB1-0B58-44D4-BEBD-4354AC611414}" destId="{98D00C78-51DF-4BA6-845A-4FD1D47CBEC0}" srcOrd="7" destOrd="0" presId="urn:microsoft.com/office/officeart/2018/2/layout/IconVerticalSolidList"/>
    <dgm:cxn modelId="{5A850984-DAC9-485B-AACA-A01621C78359}" type="presParOf" srcId="{4E713EB1-0B58-44D4-BEBD-4354AC611414}" destId="{9ECBDC26-6BFC-45F4-AC8C-32116C4FBDBB}" srcOrd="8" destOrd="0" presId="urn:microsoft.com/office/officeart/2018/2/layout/IconVerticalSolidList"/>
    <dgm:cxn modelId="{7AEA287C-067D-4DC7-8142-87F75D2B862D}" type="presParOf" srcId="{9ECBDC26-6BFC-45F4-AC8C-32116C4FBDBB}" destId="{7B970A01-A119-433E-9756-71D5D87E351E}" srcOrd="0" destOrd="0" presId="urn:microsoft.com/office/officeart/2018/2/layout/IconVerticalSolidList"/>
    <dgm:cxn modelId="{2E2200C4-404D-48E3-90F4-A85F95C50ED3}" type="presParOf" srcId="{9ECBDC26-6BFC-45F4-AC8C-32116C4FBDBB}" destId="{D45A9404-F344-4B62-9887-19D0E9B944EB}" srcOrd="1" destOrd="0" presId="urn:microsoft.com/office/officeart/2018/2/layout/IconVerticalSolidList"/>
    <dgm:cxn modelId="{907E7E8A-AB83-4956-9480-5450758305D8}" type="presParOf" srcId="{9ECBDC26-6BFC-45F4-AC8C-32116C4FBDBB}" destId="{DBB68217-046F-4748-BF63-AFA4F2E78DB1}" srcOrd="2" destOrd="0" presId="urn:microsoft.com/office/officeart/2018/2/layout/IconVerticalSolidList"/>
    <dgm:cxn modelId="{B77E3254-CF08-466E-9CEA-1C9B525C6A2E}" type="presParOf" srcId="{9ECBDC26-6BFC-45F4-AC8C-32116C4FBDBB}" destId="{780AC409-1F9D-496B-8E63-564B64029329}" srcOrd="3" destOrd="0" presId="urn:microsoft.com/office/officeart/2018/2/layout/IconVerticalSolidList"/>
    <dgm:cxn modelId="{6EC1C8DE-4DD4-4854-A45F-442E638F4531}" type="presParOf" srcId="{4E713EB1-0B58-44D4-BEBD-4354AC611414}" destId="{39E971F0-DD70-4F12-8651-4D43AE14BF83}" srcOrd="9" destOrd="0" presId="urn:microsoft.com/office/officeart/2018/2/layout/IconVerticalSolidList"/>
    <dgm:cxn modelId="{C7B2D19C-C6B0-4502-988D-D1B1B1F71605}" type="presParOf" srcId="{4E713EB1-0B58-44D4-BEBD-4354AC611414}" destId="{1241559C-1F91-446F-8E50-44D7A05F4617}" srcOrd="10" destOrd="0" presId="urn:microsoft.com/office/officeart/2018/2/layout/IconVerticalSolidList"/>
    <dgm:cxn modelId="{A12F2039-F35E-4288-9A52-24533BB34FD4}" type="presParOf" srcId="{1241559C-1F91-446F-8E50-44D7A05F4617}" destId="{40BF1DD0-731B-43E0-8AB0-A562DACA2D1C}" srcOrd="0" destOrd="0" presId="urn:microsoft.com/office/officeart/2018/2/layout/IconVerticalSolidList"/>
    <dgm:cxn modelId="{85CBB786-BA83-4548-B57E-12BE2E1B3E06}" type="presParOf" srcId="{1241559C-1F91-446F-8E50-44D7A05F4617}" destId="{806DB9BB-3458-4D63-BB38-27AE38D8D92C}" srcOrd="1" destOrd="0" presId="urn:microsoft.com/office/officeart/2018/2/layout/IconVerticalSolidList"/>
    <dgm:cxn modelId="{136BC08E-E613-4040-9720-6A8327C373DB}" type="presParOf" srcId="{1241559C-1F91-446F-8E50-44D7A05F4617}" destId="{27499CCC-7815-4269-B847-BD1538A65229}" srcOrd="2" destOrd="0" presId="urn:microsoft.com/office/officeart/2018/2/layout/IconVerticalSolidList"/>
    <dgm:cxn modelId="{B6CB6D56-5384-4D82-9F4E-BB7F2926D3A9}" type="presParOf" srcId="{1241559C-1F91-446F-8E50-44D7A05F4617}" destId="{889EBE4E-4E34-4024-9DDD-6F0A58CFC286}" srcOrd="3" destOrd="0" presId="urn:microsoft.com/office/officeart/2018/2/layout/IconVerticalSolidList"/>
    <dgm:cxn modelId="{7A0B4C7B-665C-4430-A8C2-8485657F06F3}" type="presParOf" srcId="{4E713EB1-0B58-44D4-BEBD-4354AC611414}" destId="{F90AC99E-A8AF-4C0D-8E18-712618CE50A1}" srcOrd="11" destOrd="0" presId="urn:microsoft.com/office/officeart/2018/2/layout/IconVerticalSolidList"/>
    <dgm:cxn modelId="{31437492-DFF9-4BCF-9AEE-E5B2342838BC}" type="presParOf" srcId="{4E713EB1-0B58-44D4-BEBD-4354AC611414}" destId="{79BC145D-F6A4-42C1-B89E-68954C51A2B3}" srcOrd="12" destOrd="0" presId="urn:microsoft.com/office/officeart/2018/2/layout/IconVerticalSolidList"/>
    <dgm:cxn modelId="{4E2BE4B1-7B84-42E6-8B3C-C5F5C4742AF7}" type="presParOf" srcId="{79BC145D-F6A4-42C1-B89E-68954C51A2B3}" destId="{6661BB02-9AB6-4184-9C22-6039110A6F4A}" srcOrd="0" destOrd="0" presId="urn:microsoft.com/office/officeart/2018/2/layout/IconVerticalSolidList"/>
    <dgm:cxn modelId="{5D1A06B8-66A1-469B-9086-3F6090913877}" type="presParOf" srcId="{79BC145D-F6A4-42C1-B89E-68954C51A2B3}" destId="{F87D83DB-544A-425B-9AF9-96CCFABF20C8}" srcOrd="1" destOrd="0" presId="urn:microsoft.com/office/officeart/2018/2/layout/IconVerticalSolidList"/>
    <dgm:cxn modelId="{79BBDF55-AF49-4AC6-8437-8BB77DDFC19D}" type="presParOf" srcId="{79BC145D-F6A4-42C1-B89E-68954C51A2B3}" destId="{C73063C6-A891-436A-BE9A-4110D5BDE775}" srcOrd="2" destOrd="0" presId="urn:microsoft.com/office/officeart/2018/2/layout/IconVerticalSolidList"/>
    <dgm:cxn modelId="{076E005B-BC3C-4A57-839A-060482ED413B}" type="presParOf" srcId="{79BC145D-F6A4-42C1-B89E-68954C51A2B3}" destId="{193EC01E-795A-41C3-8AB1-0FD7856CA2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A191C1-3608-4B73-88DB-B7EBA82EF79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F29BCE2-6ACF-412C-9D65-96238495B2EA}">
      <dgm:prSet/>
      <dgm:spPr/>
      <dgm:t>
        <a:bodyPr/>
        <a:lstStyle/>
        <a:p>
          <a:pPr>
            <a:lnSpc>
              <a:spcPct val="100000"/>
            </a:lnSpc>
          </a:pPr>
          <a:r>
            <a:rPr lang="en-US"/>
            <a:t>Severity of Needs (who is being served in the program)</a:t>
          </a:r>
        </a:p>
      </dgm:t>
    </dgm:pt>
    <dgm:pt modelId="{36660292-BC09-4845-AE7B-A6E0639F7113}" type="parTrans" cxnId="{F6927C51-F2EF-430D-9B68-4EDFB9C5CCEE}">
      <dgm:prSet/>
      <dgm:spPr/>
      <dgm:t>
        <a:bodyPr/>
        <a:lstStyle/>
        <a:p>
          <a:endParaRPr lang="en-US"/>
        </a:p>
      </dgm:t>
    </dgm:pt>
    <dgm:pt modelId="{1FD93FC4-BD3F-4630-A380-A5C07D3B84F9}" type="sibTrans" cxnId="{F6927C51-F2EF-430D-9B68-4EDFB9C5CCEE}">
      <dgm:prSet/>
      <dgm:spPr/>
      <dgm:t>
        <a:bodyPr/>
        <a:lstStyle/>
        <a:p>
          <a:endParaRPr lang="en-US"/>
        </a:p>
      </dgm:t>
    </dgm:pt>
    <dgm:pt modelId="{FAEBF879-D1AB-4294-AA2D-46C7F2C3D808}">
      <dgm:prSet/>
      <dgm:spPr/>
      <dgm:t>
        <a:bodyPr/>
        <a:lstStyle/>
        <a:p>
          <a:pPr>
            <a:lnSpc>
              <a:spcPct val="100000"/>
            </a:lnSpc>
          </a:pPr>
          <a:r>
            <a:rPr lang="en-US"/>
            <a:t>Regional New Impact on Homelessness (exits/returns)</a:t>
          </a:r>
        </a:p>
      </dgm:t>
    </dgm:pt>
    <dgm:pt modelId="{CB0E2F74-5A37-46D8-9239-109B14D4562F}" type="parTrans" cxnId="{FA7B40AA-85D7-4E65-AD65-3994D387B0E2}">
      <dgm:prSet/>
      <dgm:spPr/>
      <dgm:t>
        <a:bodyPr/>
        <a:lstStyle/>
        <a:p>
          <a:endParaRPr lang="en-US"/>
        </a:p>
      </dgm:t>
    </dgm:pt>
    <dgm:pt modelId="{5FF99F1E-0BDC-4CB7-A189-B7185C32E782}" type="sibTrans" cxnId="{FA7B40AA-85D7-4E65-AD65-3994D387B0E2}">
      <dgm:prSet/>
      <dgm:spPr/>
      <dgm:t>
        <a:bodyPr/>
        <a:lstStyle/>
        <a:p>
          <a:endParaRPr lang="en-US"/>
        </a:p>
      </dgm:t>
    </dgm:pt>
    <dgm:pt modelId="{D54D1710-CEA2-4AA9-BD5B-7075CD619735}">
      <dgm:prSet/>
      <dgm:spPr/>
      <dgm:t>
        <a:bodyPr/>
        <a:lstStyle/>
        <a:p>
          <a:pPr>
            <a:lnSpc>
              <a:spcPct val="100000"/>
            </a:lnSpc>
          </a:pPr>
          <a:r>
            <a:rPr lang="en-US"/>
            <a:t>Involving People with Lived Experience (narratives)</a:t>
          </a:r>
        </a:p>
      </dgm:t>
    </dgm:pt>
    <dgm:pt modelId="{437EE05C-B930-4141-A174-1D81E6B354CB}" type="parTrans" cxnId="{89496CDB-336C-4234-9B40-44550CF4EE1A}">
      <dgm:prSet/>
      <dgm:spPr/>
      <dgm:t>
        <a:bodyPr/>
        <a:lstStyle/>
        <a:p>
          <a:endParaRPr lang="en-US"/>
        </a:p>
      </dgm:t>
    </dgm:pt>
    <dgm:pt modelId="{DBAD12F1-7893-49AE-AE11-234D869D643E}" type="sibTrans" cxnId="{89496CDB-336C-4234-9B40-44550CF4EE1A}">
      <dgm:prSet/>
      <dgm:spPr/>
      <dgm:t>
        <a:bodyPr/>
        <a:lstStyle/>
        <a:p>
          <a:endParaRPr lang="en-US"/>
        </a:p>
      </dgm:t>
    </dgm:pt>
    <dgm:pt modelId="{5482A8E4-F4D2-4F86-AD90-A95849BF08C6}">
      <dgm:prSet/>
      <dgm:spPr/>
      <dgm:t>
        <a:bodyPr/>
        <a:lstStyle/>
        <a:p>
          <a:pPr>
            <a:lnSpc>
              <a:spcPct val="100000"/>
            </a:lnSpc>
          </a:pPr>
          <a:r>
            <a:rPr lang="en-US"/>
            <a:t>Data Quality (HMIS or comparable database)</a:t>
          </a:r>
        </a:p>
      </dgm:t>
    </dgm:pt>
    <dgm:pt modelId="{ECB91F59-518F-4299-B983-1261CC66852D}" type="parTrans" cxnId="{6617FBA7-67F1-46BE-909C-3F6062E50CAE}">
      <dgm:prSet/>
      <dgm:spPr/>
      <dgm:t>
        <a:bodyPr/>
        <a:lstStyle/>
        <a:p>
          <a:endParaRPr lang="en-US"/>
        </a:p>
      </dgm:t>
    </dgm:pt>
    <dgm:pt modelId="{EA541E8D-1779-44AC-92A8-5101D58D65C0}" type="sibTrans" cxnId="{6617FBA7-67F1-46BE-909C-3F6062E50CAE}">
      <dgm:prSet/>
      <dgm:spPr/>
      <dgm:t>
        <a:bodyPr/>
        <a:lstStyle/>
        <a:p>
          <a:endParaRPr lang="en-US"/>
        </a:p>
      </dgm:t>
    </dgm:pt>
    <dgm:pt modelId="{420BBB17-FB4A-41EF-94BB-6E686A5F498C}">
      <dgm:prSet/>
      <dgm:spPr/>
      <dgm:t>
        <a:bodyPr/>
        <a:lstStyle/>
        <a:p>
          <a:pPr>
            <a:lnSpc>
              <a:spcPct val="100000"/>
            </a:lnSpc>
          </a:pPr>
          <a:r>
            <a:rPr lang="en-US"/>
            <a:t>Leveraged resources and supports (chart and narrative)</a:t>
          </a:r>
        </a:p>
      </dgm:t>
    </dgm:pt>
    <dgm:pt modelId="{5809292C-12E4-46C9-B2EB-B92234FADA75}" type="parTrans" cxnId="{778D18C6-4E01-450B-BBF4-137A3C61F9B6}">
      <dgm:prSet/>
      <dgm:spPr/>
      <dgm:t>
        <a:bodyPr/>
        <a:lstStyle/>
        <a:p>
          <a:endParaRPr lang="en-US"/>
        </a:p>
      </dgm:t>
    </dgm:pt>
    <dgm:pt modelId="{332836F6-EFE2-4028-AB4C-AE4E57402C2D}" type="sibTrans" cxnId="{778D18C6-4E01-450B-BBF4-137A3C61F9B6}">
      <dgm:prSet/>
      <dgm:spPr/>
      <dgm:t>
        <a:bodyPr/>
        <a:lstStyle/>
        <a:p>
          <a:endParaRPr lang="en-US"/>
        </a:p>
      </dgm:t>
    </dgm:pt>
    <dgm:pt modelId="{257E797F-FE05-419F-B159-B139320B3885}">
      <dgm:prSet/>
      <dgm:spPr/>
      <dgm:t>
        <a:bodyPr/>
        <a:lstStyle/>
        <a:p>
          <a:pPr>
            <a:lnSpc>
              <a:spcPct val="100000"/>
            </a:lnSpc>
          </a:pPr>
          <a:r>
            <a:rPr lang="en-US"/>
            <a:t>Project-specific measures on how a program helps people obtain and maintain housing.</a:t>
          </a:r>
        </a:p>
      </dgm:t>
    </dgm:pt>
    <dgm:pt modelId="{3D64FACE-CFA7-4643-9EF5-4D0236F556C2}" type="parTrans" cxnId="{2612F006-3292-4F37-B98F-26B1B0AFA368}">
      <dgm:prSet/>
      <dgm:spPr/>
      <dgm:t>
        <a:bodyPr/>
        <a:lstStyle/>
        <a:p>
          <a:endParaRPr lang="en-US"/>
        </a:p>
      </dgm:t>
    </dgm:pt>
    <dgm:pt modelId="{7CBD6EBC-B273-49AC-A2E8-B27414661B77}" type="sibTrans" cxnId="{2612F006-3292-4F37-B98F-26B1B0AFA368}">
      <dgm:prSet/>
      <dgm:spPr/>
      <dgm:t>
        <a:bodyPr/>
        <a:lstStyle/>
        <a:p>
          <a:endParaRPr lang="en-US"/>
        </a:p>
      </dgm:t>
    </dgm:pt>
    <dgm:pt modelId="{26281AC5-E3EF-4E8B-B364-1CDFB869FDEC}" type="pres">
      <dgm:prSet presAssocID="{29A191C1-3608-4B73-88DB-B7EBA82EF79F}" presName="root" presStyleCnt="0">
        <dgm:presLayoutVars>
          <dgm:dir/>
          <dgm:resizeHandles val="exact"/>
        </dgm:presLayoutVars>
      </dgm:prSet>
      <dgm:spPr/>
    </dgm:pt>
    <dgm:pt modelId="{359F5A64-953B-4B2E-8135-9E987536D93A}" type="pres">
      <dgm:prSet presAssocID="{CF29BCE2-6ACF-412C-9D65-96238495B2EA}" presName="compNode" presStyleCnt="0"/>
      <dgm:spPr/>
    </dgm:pt>
    <dgm:pt modelId="{4C386048-B637-4D5B-9AAA-B89870E29FCB}" type="pres">
      <dgm:prSet presAssocID="{CF29BCE2-6ACF-412C-9D65-96238495B2EA}" presName="bgRect" presStyleLbl="bgShp" presStyleIdx="0" presStyleCnt="6"/>
      <dgm:spPr/>
    </dgm:pt>
    <dgm:pt modelId="{D5FC4342-8F4F-460A-9D9D-31EBF6AD8B79}" type="pres">
      <dgm:prSet presAssocID="{CF29BCE2-6ACF-412C-9D65-96238495B2E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709299CB-1706-437B-83D0-7E4E59B531A3}" type="pres">
      <dgm:prSet presAssocID="{CF29BCE2-6ACF-412C-9D65-96238495B2EA}" presName="spaceRect" presStyleCnt="0"/>
      <dgm:spPr/>
    </dgm:pt>
    <dgm:pt modelId="{F7987246-9511-46F0-91D8-9F3678361D66}" type="pres">
      <dgm:prSet presAssocID="{CF29BCE2-6ACF-412C-9D65-96238495B2EA}" presName="parTx" presStyleLbl="revTx" presStyleIdx="0" presStyleCnt="6">
        <dgm:presLayoutVars>
          <dgm:chMax val="0"/>
          <dgm:chPref val="0"/>
        </dgm:presLayoutVars>
      </dgm:prSet>
      <dgm:spPr/>
    </dgm:pt>
    <dgm:pt modelId="{E96D6A20-B08E-4C8F-9441-78EEB43FB826}" type="pres">
      <dgm:prSet presAssocID="{1FD93FC4-BD3F-4630-A380-A5C07D3B84F9}" presName="sibTrans" presStyleCnt="0"/>
      <dgm:spPr/>
    </dgm:pt>
    <dgm:pt modelId="{17055754-513B-4CF1-9955-1BFCDE16A4A3}" type="pres">
      <dgm:prSet presAssocID="{FAEBF879-D1AB-4294-AA2D-46C7F2C3D808}" presName="compNode" presStyleCnt="0"/>
      <dgm:spPr/>
    </dgm:pt>
    <dgm:pt modelId="{69E71E01-8776-4866-9518-CF999F8E4DCA}" type="pres">
      <dgm:prSet presAssocID="{FAEBF879-D1AB-4294-AA2D-46C7F2C3D808}" presName="bgRect" presStyleLbl="bgShp" presStyleIdx="1" presStyleCnt="6"/>
      <dgm:spPr/>
    </dgm:pt>
    <dgm:pt modelId="{5860A53D-FB2A-4D2C-9A65-E425A27DA456}" type="pres">
      <dgm:prSet presAssocID="{FAEBF879-D1AB-4294-AA2D-46C7F2C3D80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18C1B482-B65B-4910-B369-A6170D86B4B0}" type="pres">
      <dgm:prSet presAssocID="{FAEBF879-D1AB-4294-AA2D-46C7F2C3D808}" presName="spaceRect" presStyleCnt="0"/>
      <dgm:spPr/>
    </dgm:pt>
    <dgm:pt modelId="{F1A4D0A5-DECF-4E56-8FAB-C0BBBD9DB886}" type="pres">
      <dgm:prSet presAssocID="{FAEBF879-D1AB-4294-AA2D-46C7F2C3D808}" presName="parTx" presStyleLbl="revTx" presStyleIdx="1" presStyleCnt="6">
        <dgm:presLayoutVars>
          <dgm:chMax val="0"/>
          <dgm:chPref val="0"/>
        </dgm:presLayoutVars>
      </dgm:prSet>
      <dgm:spPr/>
    </dgm:pt>
    <dgm:pt modelId="{DA414B09-A1AB-4FAF-9900-5570B499433A}" type="pres">
      <dgm:prSet presAssocID="{5FF99F1E-0BDC-4CB7-A189-B7185C32E782}" presName="sibTrans" presStyleCnt="0"/>
      <dgm:spPr/>
    </dgm:pt>
    <dgm:pt modelId="{C4CAB241-037B-4A71-9B8D-5C2E3B6517F4}" type="pres">
      <dgm:prSet presAssocID="{D54D1710-CEA2-4AA9-BD5B-7075CD619735}" presName="compNode" presStyleCnt="0"/>
      <dgm:spPr/>
    </dgm:pt>
    <dgm:pt modelId="{457769BC-4974-4049-86B4-7F5A3D4976DF}" type="pres">
      <dgm:prSet presAssocID="{D54D1710-CEA2-4AA9-BD5B-7075CD619735}" presName="bgRect" presStyleLbl="bgShp" presStyleIdx="2" presStyleCnt="6"/>
      <dgm:spPr/>
    </dgm:pt>
    <dgm:pt modelId="{233D756A-D9B6-4DE4-9E92-51303103179A}" type="pres">
      <dgm:prSet presAssocID="{D54D1710-CEA2-4AA9-BD5B-7075CD61973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apanese Dolls"/>
        </a:ext>
      </dgm:extLst>
    </dgm:pt>
    <dgm:pt modelId="{6557C33E-B8A7-4C75-974D-D2349EDE60F6}" type="pres">
      <dgm:prSet presAssocID="{D54D1710-CEA2-4AA9-BD5B-7075CD619735}" presName="spaceRect" presStyleCnt="0"/>
      <dgm:spPr/>
    </dgm:pt>
    <dgm:pt modelId="{C661A28C-4720-464B-8CBE-0019295CE249}" type="pres">
      <dgm:prSet presAssocID="{D54D1710-CEA2-4AA9-BD5B-7075CD619735}" presName="parTx" presStyleLbl="revTx" presStyleIdx="2" presStyleCnt="6">
        <dgm:presLayoutVars>
          <dgm:chMax val="0"/>
          <dgm:chPref val="0"/>
        </dgm:presLayoutVars>
      </dgm:prSet>
      <dgm:spPr/>
    </dgm:pt>
    <dgm:pt modelId="{B9EB3C99-B3CE-4F9C-A35B-3137145C844D}" type="pres">
      <dgm:prSet presAssocID="{DBAD12F1-7893-49AE-AE11-234D869D643E}" presName="sibTrans" presStyleCnt="0"/>
      <dgm:spPr/>
    </dgm:pt>
    <dgm:pt modelId="{F2ED0790-3CFA-4B4D-8C5F-13C863788910}" type="pres">
      <dgm:prSet presAssocID="{5482A8E4-F4D2-4F86-AD90-A95849BF08C6}" presName="compNode" presStyleCnt="0"/>
      <dgm:spPr/>
    </dgm:pt>
    <dgm:pt modelId="{578D6A45-FE2D-4588-AE39-884C48A58BC3}" type="pres">
      <dgm:prSet presAssocID="{5482A8E4-F4D2-4F86-AD90-A95849BF08C6}" presName="bgRect" presStyleLbl="bgShp" presStyleIdx="3" presStyleCnt="6"/>
      <dgm:spPr/>
    </dgm:pt>
    <dgm:pt modelId="{55199036-7FEC-48E4-ACA6-E657C945D84D}" type="pres">
      <dgm:prSet presAssocID="{5482A8E4-F4D2-4F86-AD90-A95849BF08C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B1C031BD-DB06-42B6-954D-3F1153D33223}" type="pres">
      <dgm:prSet presAssocID="{5482A8E4-F4D2-4F86-AD90-A95849BF08C6}" presName="spaceRect" presStyleCnt="0"/>
      <dgm:spPr/>
    </dgm:pt>
    <dgm:pt modelId="{93293AA0-A596-4F8F-A922-CEF41D0F7074}" type="pres">
      <dgm:prSet presAssocID="{5482A8E4-F4D2-4F86-AD90-A95849BF08C6}" presName="parTx" presStyleLbl="revTx" presStyleIdx="3" presStyleCnt="6">
        <dgm:presLayoutVars>
          <dgm:chMax val="0"/>
          <dgm:chPref val="0"/>
        </dgm:presLayoutVars>
      </dgm:prSet>
      <dgm:spPr/>
    </dgm:pt>
    <dgm:pt modelId="{7791D3D0-06D9-45BD-96AC-F247EF2F042D}" type="pres">
      <dgm:prSet presAssocID="{EA541E8D-1779-44AC-92A8-5101D58D65C0}" presName="sibTrans" presStyleCnt="0"/>
      <dgm:spPr/>
    </dgm:pt>
    <dgm:pt modelId="{0323FC99-3132-447A-945E-B4801932AB9D}" type="pres">
      <dgm:prSet presAssocID="{420BBB17-FB4A-41EF-94BB-6E686A5F498C}" presName="compNode" presStyleCnt="0"/>
      <dgm:spPr/>
    </dgm:pt>
    <dgm:pt modelId="{86E0FE2B-4999-41E2-ABC0-AAA2E52E0E47}" type="pres">
      <dgm:prSet presAssocID="{420BBB17-FB4A-41EF-94BB-6E686A5F498C}" presName="bgRect" presStyleLbl="bgShp" presStyleIdx="4" presStyleCnt="6"/>
      <dgm:spPr/>
    </dgm:pt>
    <dgm:pt modelId="{E549B396-88AD-4067-8E27-4E68726DC207}" type="pres">
      <dgm:prSet presAssocID="{420BBB17-FB4A-41EF-94BB-6E686A5F498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ument"/>
        </a:ext>
      </dgm:extLst>
    </dgm:pt>
    <dgm:pt modelId="{E3A3F298-19D4-49AC-A16B-3A2CFD6C12B7}" type="pres">
      <dgm:prSet presAssocID="{420BBB17-FB4A-41EF-94BB-6E686A5F498C}" presName="spaceRect" presStyleCnt="0"/>
      <dgm:spPr/>
    </dgm:pt>
    <dgm:pt modelId="{1CCF7CB5-4934-4F1C-9230-84292048F8CF}" type="pres">
      <dgm:prSet presAssocID="{420BBB17-FB4A-41EF-94BB-6E686A5F498C}" presName="parTx" presStyleLbl="revTx" presStyleIdx="4" presStyleCnt="6">
        <dgm:presLayoutVars>
          <dgm:chMax val="0"/>
          <dgm:chPref val="0"/>
        </dgm:presLayoutVars>
      </dgm:prSet>
      <dgm:spPr/>
    </dgm:pt>
    <dgm:pt modelId="{87EFD157-644A-4540-B0E8-966C64762477}" type="pres">
      <dgm:prSet presAssocID="{332836F6-EFE2-4028-AB4C-AE4E57402C2D}" presName="sibTrans" presStyleCnt="0"/>
      <dgm:spPr/>
    </dgm:pt>
    <dgm:pt modelId="{C084C604-FF31-49A6-94AD-27DFB68B4391}" type="pres">
      <dgm:prSet presAssocID="{257E797F-FE05-419F-B159-B139320B3885}" presName="compNode" presStyleCnt="0"/>
      <dgm:spPr/>
    </dgm:pt>
    <dgm:pt modelId="{03FC84AD-2AF6-4A09-B892-679F70BEAA5A}" type="pres">
      <dgm:prSet presAssocID="{257E797F-FE05-419F-B159-B139320B3885}" presName="bgRect" presStyleLbl="bgShp" presStyleIdx="5" presStyleCnt="6"/>
      <dgm:spPr/>
    </dgm:pt>
    <dgm:pt modelId="{6394A3EC-2BEA-4368-A463-A6CA8E05AC75}" type="pres">
      <dgm:prSet presAssocID="{257E797F-FE05-419F-B159-B139320B388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ouse"/>
        </a:ext>
      </dgm:extLst>
    </dgm:pt>
    <dgm:pt modelId="{8891477D-E2E6-4FC3-9569-0048EEF99371}" type="pres">
      <dgm:prSet presAssocID="{257E797F-FE05-419F-B159-B139320B3885}" presName="spaceRect" presStyleCnt="0"/>
      <dgm:spPr/>
    </dgm:pt>
    <dgm:pt modelId="{2219DB6B-03F9-49F3-BBFD-AFEDCE8AD789}" type="pres">
      <dgm:prSet presAssocID="{257E797F-FE05-419F-B159-B139320B3885}" presName="parTx" presStyleLbl="revTx" presStyleIdx="5" presStyleCnt="6">
        <dgm:presLayoutVars>
          <dgm:chMax val="0"/>
          <dgm:chPref val="0"/>
        </dgm:presLayoutVars>
      </dgm:prSet>
      <dgm:spPr/>
    </dgm:pt>
  </dgm:ptLst>
  <dgm:cxnLst>
    <dgm:cxn modelId="{2612F006-3292-4F37-B98F-26B1B0AFA368}" srcId="{29A191C1-3608-4B73-88DB-B7EBA82EF79F}" destId="{257E797F-FE05-419F-B159-B139320B3885}" srcOrd="5" destOrd="0" parTransId="{3D64FACE-CFA7-4643-9EF5-4D0236F556C2}" sibTransId="{7CBD6EBC-B273-49AC-A2E8-B27414661B77}"/>
    <dgm:cxn modelId="{4350F62C-4D50-459D-A294-81FC24B6BBC1}" type="presOf" srcId="{257E797F-FE05-419F-B159-B139320B3885}" destId="{2219DB6B-03F9-49F3-BBFD-AFEDCE8AD789}" srcOrd="0" destOrd="0" presId="urn:microsoft.com/office/officeart/2018/2/layout/IconVerticalSolidList"/>
    <dgm:cxn modelId="{5B992737-2589-4207-9751-9E0D2DA9A32B}" type="presOf" srcId="{FAEBF879-D1AB-4294-AA2D-46C7F2C3D808}" destId="{F1A4D0A5-DECF-4E56-8FAB-C0BBBD9DB886}" srcOrd="0" destOrd="0" presId="urn:microsoft.com/office/officeart/2018/2/layout/IconVerticalSolidList"/>
    <dgm:cxn modelId="{F6927C51-F2EF-430D-9B68-4EDFB9C5CCEE}" srcId="{29A191C1-3608-4B73-88DB-B7EBA82EF79F}" destId="{CF29BCE2-6ACF-412C-9D65-96238495B2EA}" srcOrd="0" destOrd="0" parTransId="{36660292-BC09-4845-AE7B-A6E0639F7113}" sibTransId="{1FD93FC4-BD3F-4630-A380-A5C07D3B84F9}"/>
    <dgm:cxn modelId="{A07E4258-C00B-431E-849B-E9E0743E283C}" type="presOf" srcId="{D54D1710-CEA2-4AA9-BD5B-7075CD619735}" destId="{C661A28C-4720-464B-8CBE-0019295CE249}" srcOrd="0" destOrd="0" presId="urn:microsoft.com/office/officeart/2018/2/layout/IconVerticalSolidList"/>
    <dgm:cxn modelId="{09B4FD82-EF08-40E1-B20A-5A47614EB525}" type="presOf" srcId="{29A191C1-3608-4B73-88DB-B7EBA82EF79F}" destId="{26281AC5-E3EF-4E8B-B364-1CDFB869FDEC}" srcOrd="0" destOrd="0" presId="urn:microsoft.com/office/officeart/2018/2/layout/IconVerticalSolidList"/>
    <dgm:cxn modelId="{F2E3898A-0F95-4CBD-BE01-816494527D68}" type="presOf" srcId="{5482A8E4-F4D2-4F86-AD90-A95849BF08C6}" destId="{93293AA0-A596-4F8F-A922-CEF41D0F7074}" srcOrd="0" destOrd="0" presId="urn:microsoft.com/office/officeart/2018/2/layout/IconVerticalSolidList"/>
    <dgm:cxn modelId="{6210AD9F-419C-4ACD-94F8-DBE3FC606CC1}" type="presOf" srcId="{420BBB17-FB4A-41EF-94BB-6E686A5F498C}" destId="{1CCF7CB5-4934-4F1C-9230-84292048F8CF}" srcOrd="0" destOrd="0" presId="urn:microsoft.com/office/officeart/2018/2/layout/IconVerticalSolidList"/>
    <dgm:cxn modelId="{9614DFA4-417C-4A4A-8400-D3D7A4E67097}" type="presOf" srcId="{CF29BCE2-6ACF-412C-9D65-96238495B2EA}" destId="{F7987246-9511-46F0-91D8-9F3678361D66}" srcOrd="0" destOrd="0" presId="urn:microsoft.com/office/officeart/2018/2/layout/IconVerticalSolidList"/>
    <dgm:cxn modelId="{6617FBA7-67F1-46BE-909C-3F6062E50CAE}" srcId="{29A191C1-3608-4B73-88DB-B7EBA82EF79F}" destId="{5482A8E4-F4D2-4F86-AD90-A95849BF08C6}" srcOrd="3" destOrd="0" parTransId="{ECB91F59-518F-4299-B983-1261CC66852D}" sibTransId="{EA541E8D-1779-44AC-92A8-5101D58D65C0}"/>
    <dgm:cxn modelId="{FA7B40AA-85D7-4E65-AD65-3994D387B0E2}" srcId="{29A191C1-3608-4B73-88DB-B7EBA82EF79F}" destId="{FAEBF879-D1AB-4294-AA2D-46C7F2C3D808}" srcOrd="1" destOrd="0" parTransId="{CB0E2F74-5A37-46D8-9239-109B14D4562F}" sibTransId="{5FF99F1E-0BDC-4CB7-A189-B7185C32E782}"/>
    <dgm:cxn modelId="{778D18C6-4E01-450B-BBF4-137A3C61F9B6}" srcId="{29A191C1-3608-4B73-88DB-B7EBA82EF79F}" destId="{420BBB17-FB4A-41EF-94BB-6E686A5F498C}" srcOrd="4" destOrd="0" parTransId="{5809292C-12E4-46C9-B2EB-B92234FADA75}" sibTransId="{332836F6-EFE2-4028-AB4C-AE4E57402C2D}"/>
    <dgm:cxn modelId="{89496CDB-336C-4234-9B40-44550CF4EE1A}" srcId="{29A191C1-3608-4B73-88DB-B7EBA82EF79F}" destId="{D54D1710-CEA2-4AA9-BD5B-7075CD619735}" srcOrd="2" destOrd="0" parTransId="{437EE05C-B930-4141-A174-1D81E6B354CB}" sibTransId="{DBAD12F1-7893-49AE-AE11-234D869D643E}"/>
    <dgm:cxn modelId="{E7C4E803-BB03-436D-AD9A-295D03675A2D}" type="presParOf" srcId="{26281AC5-E3EF-4E8B-B364-1CDFB869FDEC}" destId="{359F5A64-953B-4B2E-8135-9E987536D93A}" srcOrd="0" destOrd="0" presId="urn:microsoft.com/office/officeart/2018/2/layout/IconVerticalSolidList"/>
    <dgm:cxn modelId="{C51EB5D4-3AA7-4C69-9587-BD153AC3C66C}" type="presParOf" srcId="{359F5A64-953B-4B2E-8135-9E987536D93A}" destId="{4C386048-B637-4D5B-9AAA-B89870E29FCB}" srcOrd="0" destOrd="0" presId="urn:microsoft.com/office/officeart/2018/2/layout/IconVerticalSolidList"/>
    <dgm:cxn modelId="{16F97794-4610-4428-8985-5EFF58DC3B72}" type="presParOf" srcId="{359F5A64-953B-4B2E-8135-9E987536D93A}" destId="{D5FC4342-8F4F-460A-9D9D-31EBF6AD8B79}" srcOrd="1" destOrd="0" presId="urn:microsoft.com/office/officeart/2018/2/layout/IconVerticalSolidList"/>
    <dgm:cxn modelId="{3E5737FF-EA95-4F74-A3DF-72BD9F124B4D}" type="presParOf" srcId="{359F5A64-953B-4B2E-8135-9E987536D93A}" destId="{709299CB-1706-437B-83D0-7E4E59B531A3}" srcOrd="2" destOrd="0" presId="urn:microsoft.com/office/officeart/2018/2/layout/IconVerticalSolidList"/>
    <dgm:cxn modelId="{ED8A1DA3-7A54-4C6D-A57D-1D10931E3407}" type="presParOf" srcId="{359F5A64-953B-4B2E-8135-9E987536D93A}" destId="{F7987246-9511-46F0-91D8-9F3678361D66}" srcOrd="3" destOrd="0" presId="urn:microsoft.com/office/officeart/2018/2/layout/IconVerticalSolidList"/>
    <dgm:cxn modelId="{5EC08EBB-D1EB-4C68-A95A-163F9D19A611}" type="presParOf" srcId="{26281AC5-E3EF-4E8B-B364-1CDFB869FDEC}" destId="{E96D6A20-B08E-4C8F-9441-78EEB43FB826}" srcOrd="1" destOrd="0" presId="urn:microsoft.com/office/officeart/2018/2/layout/IconVerticalSolidList"/>
    <dgm:cxn modelId="{512906A8-398C-4191-B8E5-7442EDA30263}" type="presParOf" srcId="{26281AC5-E3EF-4E8B-B364-1CDFB869FDEC}" destId="{17055754-513B-4CF1-9955-1BFCDE16A4A3}" srcOrd="2" destOrd="0" presId="urn:microsoft.com/office/officeart/2018/2/layout/IconVerticalSolidList"/>
    <dgm:cxn modelId="{40C7538D-60A4-46A5-970F-52200D31E8AC}" type="presParOf" srcId="{17055754-513B-4CF1-9955-1BFCDE16A4A3}" destId="{69E71E01-8776-4866-9518-CF999F8E4DCA}" srcOrd="0" destOrd="0" presId="urn:microsoft.com/office/officeart/2018/2/layout/IconVerticalSolidList"/>
    <dgm:cxn modelId="{AC234B98-6395-41D4-894F-8AA3445723FF}" type="presParOf" srcId="{17055754-513B-4CF1-9955-1BFCDE16A4A3}" destId="{5860A53D-FB2A-4D2C-9A65-E425A27DA456}" srcOrd="1" destOrd="0" presId="urn:microsoft.com/office/officeart/2018/2/layout/IconVerticalSolidList"/>
    <dgm:cxn modelId="{EC49C7AB-5BC0-442B-8680-0C12521F943F}" type="presParOf" srcId="{17055754-513B-4CF1-9955-1BFCDE16A4A3}" destId="{18C1B482-B65B-4910-B369-A6170D86B4B0}" srcOrd="2" destOrd="0" presId="urn:microsoft.com/office/officeart/2018/2/layout/IconVerticalSolidList"/>
    <dgm:cxn modelId="{B7485242-FF94-4D1F-9208-A123C2C7B549}" type="presParOf" srcId="{17055754-513B-4CF1-9955-1BFCDE16A4A3}" destId="{F1A4D0A5-DECF-4E56-8FAB-C0BBBD9DB886}" srcOrd="3" destOrd="0" presId="urn:microsoft.com/office/officeart/2018/2/layout/IconVerticalSolidList"/>
    <dgm:cxn modelId="{D64E109E-8695-4F0B-8E81-293355188A16}" type="presParOf" srcId="{26281AC5-E3EF-4E8B-B364-1CDFB869FDEC}" destId="{DA414B09-A1AB-4FAF-9900-5570B499433A}" srcOrd="3" destOrd="0" presId="urn:microsoft.com/office/officeart/2018/2/layout/IconVerticalSolidList"/>
    <dgm:cxn modelId="{30C17678-E4FC-4914-9747-D422D391A31E}" type="presParOf" srcId="{26281AC5-E3EF-4E8B-B364-1CDFB869FDEC}" destId="{C4CAB241-037B-4A71-9B8D-5C2E3B6517F4}" srcOrd="4" destOrd="0" presId="urn:microsoft.com/office/officeart/2018/2/layout/IconVerticalSolidList"/>
    <dgm:cxn modelId="{3A28754E-B3C6-4D3A-A42F-BD53CB700BE9}" type="presParOf" srcId="{C4CAB241-037B-4A71-9B8D-5C2E3B6517F4}" destId="{457769BC-4974-4049-86B4-7F5A3D4976DF}" srcOrd="0" destOrd="0" presId="urn:microsoft.com/office/officeart/2018/2/layout/IconVerticalSolidList"/>
    <dgm:cxn modelId="{4F2FACC7-15C0-4300-9CE4-D29E37773174}" type="presParOf" srcId="{C4CAB241-037B-4A71-9B8D-5C2E3B6517F4}" destId="{233D756A-D9B6-4DE4-9E92-51303103179A}" srcOrd="1" destOrd="0" presId="urn:microsoft.com/office/officeart/2018/2/layout/IconVerticalSolidList"/>
    <dgm:cxn modelId="{15802938-27D1-4454-B09B-CEDE7DB3BB4D}" type="presParOf" srcId="{C4CAB241-037B-4A71-9B8D-5C2E3B6517F4}" destId="{6557C33E-B8A7-4C75-974D-D2349EDE60F6}" srcOrd="2" destOrd="0" presId="urn:microsoft.com/office/officeart/2018/2/layout/IconVerticalSolidList"/>
    <dgm:cxn modelId="{5D503D42-03B4-46F8-B03F-F2853630AF74}" type="presParOf" srcId="{C4CAB241-037B-4A71-9B8D-5C2E3B6517F4}" destId="{C661A28C-4720-464B-8CBE-0019295CE249}" srcOrd="3" destOrd="0" presId="urn:microsoft.com/office/officeart/2018/2/layout/IconVerticalSolidList"/>
    <dgm:cxn modelId="{701049B1-BCBB-42E6-B984-40D01796B0A5}" type="presParOf" srcId="{26281AC5-E3EF-4E8B-B364-1CDFB869FDEC}" destId="{B9EB3C99-B3CE-4F9C-A35B-3137145C844D}" srcOrd="5" destOrd="0" presId="urn:microsoft.com/office/officeart/2018/2/layout/IconVerticalSolidList"/>
    <dgm:cxn modelId="{CDF6F326-F12A-48DF-A28E-90DC2B80614A}" type="presParOf" srcId="{26281AC5-E3EF-4E8B-B364-1CDFB869FDEC}" destId="{F2ED0790-3CFA-4B4D-8C5F-13C863788910}" srcOrd="6" destOrd="0" presId="urn:microsoft.com/office/officeart/2018/2/layout/IconVerticalSolidList"/>
    <dgm:cxn modelId="{C3E97200-CD8D-48BD-9483-09D1029CB8CC}" type="presParOf" srcId="{F2ED0790-3CFA-4B4D-8C5F-13C863788910}" destId="{578D6A45-FE2D-4588-AE39-884C48A58BC3}" srcOrd="0" destOrd="0" presId="urn:microsoft.com/office/officeart/2018/2/layout/IconVerticalSolidList"/>
    <dgm:cxn modelId="{D4BA3F40-2F1E-4553-80AD-6406690D71F4}" type="presParOf" srcId="{F2ED0790-3CFA-4B4D-8C5F-13C863788910}" destId="{55199036-7FEC-48E4-ACA6-E657C945D84D}" srcOrd="1" destOrd="0" presId="urn:microsoft.com/office/officeart/2018/2/layout/IconVerticalSolidList"/>
    <dgm:cxn modelId="{80131B2C-F127-4AAC-A9A7-7195A9F5AE73}" type="presParOf" srcId="{F2ED0790-3CFA-4B4D-8C5F-13C863788910}" destId="{B1C031BD-DB06-42B6-954D-3F1153D33223}" srcOrd="2" destOrd="0" presId="urn:microsoft.com/office/officeart/2018/2/layout/IconVerticalSolidList"/>
    <dgm:cxn modelId="{76BA3710-73AD-43A7-99D0-E3D983F4FF54}" type="presParOf" srcId="{F2ED0790-3CFA-4B4D-8C5F-13C863788910}" destId="{93293AA0-A596-4F8F-A922-CEF41D0F7074}" srcOrd="3" destOrd="0" presId="urn:microsoft.com/office/officeart/2018/2/layout/IconVerticalSolidList"/>
    <dgm:cxn modelId="{4A63B88B-52C0-4786-BDC7-C111990860F1}" type="presParOf" srcId="{26281AC5-E3EF-4E8B-B364-1CDFB869FDEC}" destId="{7791D3D0-06D9-45BD-96AC-F247EF2F042D}" srcOrd="7" destOrd="0" presId="urn:microsoft.com/office/officeart/2018/2/layout/IconVerticalSolidList"/>
    <dgm:cxn modelId="{3231E218-B321-4BC8-B393-70160A45F325}" type="presParOf" srcId="{26281AC5-E3EF-4E8B-B364-1CDFB869FDEC}" destId="{0323FC99-3132-447A-945E-B4801932AB9D}" srcOrd="8" destOrd="0" presId="urn:microsoft.com/office/officeart/2018/2/layout/IconVerticalSolidList"/>
    <dgm:cxn modelId="{29BE7732-EBE6-4F73-A203-9E9443F7721F}" type="presParOf" srcId="{0323FC99-3132-447A-945E-B4801932AB9D}" destId="{86E0FE2B-4999-41E2-ABC0-AAA2E52E0E47}" srcOrd="0" destOrd="0" presId="urn:microsoft.com/office/officeart/2018/2/layout/IconVerticalSolidList"/>
    <dgm:cxn modelId="{1E6EBA99-256D-4212-BDFD-77F836B25973}" type="presParOf" srcId="{0323FC99-3132-447A-945E-B4801932AB9D}" destId="{E549B396-88AD-4067-8E27-4E68726DC207}" srcOrd="1" destOrd="0" presId="urn:microsoft.com/office/officeart/2018/2/layout/IconVerticalSolidList"/>
    <dgm:cxn modelId="{72EB9057-BD85-483B-8041-FAE8EAD8F2B8}" type="presParOf" srcId="{0323FC99-3132-447A-945E-B4801932AB9D}" destId="{E3A3F298-19D4-49AC-A16B-3A2CFD6C12B7}" srcOrd="2" destOrd="0" presId="urn:microsoft.com/office/officeart/2018/2/layout/IconVerticalSolidList"/>
    <dgm:cxn modelId="{669C5D93-299D-4D9F-97CA-370DBB1182BE}" type="presParOf" srcId="{0323FC99-3132-447A-945E-B4801932AB9D}" destId="{1CCF7CB5-4934-4F1C-9230-84292048F8CF}" srcOrd="3" destOrd="0" presId="urn:microsoft.com/office/officeart/2018/2/layout/IconVerticalSolidList"/>
    <dgm:cxn modelId="{B0EABC51-4527-4160-8494-34731FD345AE}" type="presParOf" srcId="{26281AC5-E3EF-4E8B-B364-1CDFB869FDEC}" destId="{87EFD157-644A-4540-B0E8-966C64762477}" srcOrd="9" destOrd="0" presId="urn:microsoft.com/office/officeart/2018/2/layout/IconVerticalSolidList"/>
    <dgm:cxn modelId="{6D24529C-6A64-488E-AAD2-117D66C54F8D}" type="presParOf" srcId="{26281AC5-E3EF-4E8B-B364-1CDFB869FDEC}" destId="{C084C604-FF31-49A6-94AD-27DFB68B4391}" srcOrd="10" destOrd="0" presId="urn:microsoft.com/office/officeart/2018/2/layout/IconVerticalSolidList"/>
    <dgm:cxn modelId="{4D3FAA90-FC25-43E9-AF12-DBEE74B6874B}" type="presParOf" srcId="{C084C604-FF31-49A6-94AD-27DFB68B4391}" destId="{03FC84AD-2AF6-4A09-B892-679F70BEAA5A}" srcOrd="0" destOrd="0" presId="urn:microsoft.com/office/officeart/2018/2/layout/IconVerticalSolidList"/>
    <dgm:cxn modelId="{2B08F807-B23A-4798-85C3-701772586AA6}" type="presParOf" srcId="{C084C604-FF31-49A6-94AD-27DFB68B4391}" destId="{6394A3EC-2BEA-4368-A463-A6CA8E05AC75}" srcOrd="1" destOrd="0" presId="urn:microsoft.com/office/officeart/2018/2/layout/IconVerticalSolidList"/>
    <dgm:cxn modelId="{BBB65025-5B0C-42A0-83AB-931CB70B4218}" type="presParOf" srcId="{C084C604-FF31-49A6-94AD-27DFB68B4391}" destId="{8891477D-E2E6-4FC3-9569-0048EEF99371}" srcOrd="2" destOrd="0" presId="urn:microsoft.com/office/officeart/2018/2/layout/IconVerticalSolidList"/>
    <dgm:cxn modelId="{A395341E-940D-4C5B-8B35-EE613C07827F}" type="presParOf" srcId="{C084C604-FF31-49A6-94AD-27DFB68B4391}" destId="{2219DB6B-03F9-49F3-BBFD-AFEDCE8AD7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119871-7B98-4A91-A3AA-017E8341487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045FA61-97DD-42A0-8455-381DF114FB3E}">
      <dgm:prSet/>
      <dgm:spPr/>
      <dgm:t>
        <a:bodyPr/>
        <a:lstStyle/>
        <a:p>
          <a:r>
            <a:rPr lang="en-US"/>
            <a:t>100-point scale</a:t>
          </a:r>
        </a:p>
      </dgm:t>
    </dgm:pt>
    <dgm:pt modelId="{B7710318-9B68-466B-A252-13380ED276F6}" type="parTrans" cxnId="{B0743699-575A-4BBC-A22F-A0560E4FD1B4}">
      <dgm:prSet/>
      <dgm:spPr/>
      <dgm:t>
        <a:bodyPr/>
        <a:lstStyle/>
        <a:p>
          <a:endParaRPr lang="en-US"/>
        </a:p>
      </dgm:t>
    </dgm:pt>
    <dgm:pt modelId="{C358D87F-BF9F-4835-BA1B-7CD1BA94C2AE}" type="sibTrans" cxnId="{B0743699-575A-4BBC-A22F-A0560E4FD1B4}">
      <dgm:prSet/>
      <dgm:spPr/>
      <dgm:t>
        <a:bodyPr/>
        <a:lstStyle/>
        <a:p>
          <a:endParaRPr lang="en-US"/>
        </a:p>
      </dgm:t>
    </dgm:pt>
    <dgm:pt modelId="{9CFBF837-8487-4FC4-B9CB-63A1AC943BEB}">
      <dgm:prSet/>
      <dgm:spPr/>
      <dgm:t>
        <a:bodyPr/>
        <a:lstStyle/>
        <a:p>
          <a:r>
            <a:rPr lang="en-US"/>
            <a:t>50 points for CoC regional score</a:t>
          </a:r>
        </a:p>
      </dgm:t>
    </dgm:pt>
    <dgm:pt modelId="{DF5D31F1-A685-4D76-B6AB-C0F2D5D06B0A}" type="parTrans" cxnId="{FAEB0351-5908-472D-808E-3DC9862AE692}">
      <dgm:prSet/>
      <dgm:spPr/>
      <dgm:t>
        <a:bodyPr/>
        <a:lstStyle/>
        <a:p>
          <a:endParaRPr lang="en-US"/>
        </a:p>
      </dgm:t>
    </dgm:pt>
    <dgm:pt modelId="{91F75810-4F54-450D-BA31-D8C9F22DB329}" type="sibTrans" cxnId="{FAEB0351-5908-472D-808E-3DC9862AE692}">
      <dgm:prSet/>
      <dgm:spPr/>
      <dgm:t>
        <a:bodyPr/>
        <a:lstStyle/>
        <a:p>
          <a:endParaRPr lang="en-US"/>
        </a:p>
      </dgm:t>
    </dgm:pt>
    <dgm:pt modelId="{C5249FEE-388B-4312-A26C-BC2D61FD8289}">
      <dgm:prSet/>
      <dgm:spPr/>
      <dgm:t>
        <a:bodyPr/>
        <a:lstStyle/>
        <a:p>
          <a:r>
            <a:rPr lang="en-US"/>
            <a:t>40 points for project ranking and total Tier 2 funding amount</a:t>
          </a:r>
        </a:p>
      </dgm:t>
    </dgm:pt>
    <dgm:pt modelId="{0B653B41-2EB5-4C24-BA79-EFD07F93372B}" type="parTrans" cxnId="{C1661BA2-83E7-4EA5-821B-BDA6FD8A84F1}">
      <dgm:prSet/>
      <dgm:spPr/>
      <dgm:t>
        <a:bodyPr/>
        <a:lstStyle/>
        <a:p>
          <a:endParaRPr lang="en-US"/>
        </a:p>
      </dgm:t>
    </dgm:pt>
    <dgm:pt modelId="{6A8C4A8E-0313-4245-850D-954081B68A68}" type="sibTrans" cxnId="{C1661BA2-83E7-4EA5-821B-BDA6FD8A84F1}">
      <dgm:prSet/>
      <dgm:spPr/>
      <dgm:t>
        <a:bodyPr/>
        <a:lstStyle/>
        <a:p>
          <a:endParaRPr lang="en-US"/>
        </a:p>
      </dgm:t>
    </dgm:pt>
    <dgm:pt modelId="{CB0CD6C7-4062-4D3A-84B0-D47B26E13803}">
      <dgm:prSet/>
      <dgm:spPr/>
      <dgm:t>
        <a:bodyPr/>
        <a:lstStyle/>
        <a:p>
          <a:r>
            <a:rPr lang="en-US"/>
            <a:t>10 points commitment to housing first</a:t>
          </a:r>
        </a:p>
      </dgm:t>
    </dgm:pt>
    <dgm:pt modelId="{84B689AE-824A-41F3-867F-CCCF5222FD8A}" type="parTrans" cxnId="{C91695B6-FA81-4939-867E-22717E4DD44C}">
      <dgm:prSet/>
      <dgm:spPr/>
      <dgm:t>
        <a:bodyPr/>
        <a:lstStyle/>
        <a:p>
          <a:endParaRPr lang="en-US"/>
        </a:p>
      </dgm:t>
    </dgm:pt>
    <dgm:pt modelId="{5AD86A8D-DEC7-4322-9A52-B03012EA486E}" type="sibTrans" cxnId="{C91695B6-FA81-4939-867E-22717E4DD44C}">
      <dgm:prSet/>
      <dgm:spPr/>
      <dgm:t>
        <a:bodyPr/>
        <a:lstStyle/>
        <a:p>
          <a:endParaRPr lang="en-US"/>
        </a:p>
      </dgm:t>
    </dgm:pt>
    <dgm:pt modelId="{0FA31B91-7074-4DEB-AB95-7A1E99B72326}" type="pres">
      <dgm:prSet presAssocID="{CF119871-7B98-4A91-A3AA-017E83414875}" presName="vert0" presStyleCnt="0">
        <dgm:presLayoutVars>
          <dgm:dir/>
          <dgm:animOne val="branch"/>
          <dgm:animLvl val="lvl"/>
        </dgm:presLayoutVars>
      </dgm:prSet>
      <dgm:spPr/>
    </dgm:pt>
    <dgm:pt modelId="{73268128-8C0E-4780-A7FB-7CE2D50BAAE8}" type="pres">
      <dgm:prSet presAssocID="{B045FA61-97DD-42A0-8455-381DF114FB3E}" presName="thickLine" presStyleLbl="alignNode1" presStyleIdx="0" presStyleCnt="4"/>
      <dgm:spPr/>
    </dgm:pt>
    <dgm:pt modelId="{1812AFF9-78FC-4C11-9922-082D647A5BB7}" type="pres">
      <dgm:prSet presAssocID="{B045FA61-97DD-42A0-8455-381DF114FB3E}" presName="horz1" presStyleCnt="0"/>
      <dgm:spPr/>
    </dgm:pt>
    <dgm:pt modelId="{32432A46-DB7B-4B01-88E0-D1C57A85AE89}" type="pres">
      <dgm:prSet presAssocID="{B045FA61-97DD-42A0-8455-381DF114FB3E}" presName="tx1" presStyleLbl="revTx" presStyleIdx="0" presStyleCnt="4"/>
      <dgm:spPr/>
    </dgm:pt>
    <dgm:pt modelId="{020F7286-D0AA-48C4-9664-4D05D35CA330}" type="pres">
      <dgm:prSet presAssocID="{B045FA61-97DD-42A0-8455-381DF114FB3E}" presName="vert1" presStyleCnt="0"/>
      <dgm:spPr/>
    </dgm:pt>
    <dgm:pt modelId="{F3BCC0C2-2B31-4D4C-A3BD-C0D4E82BDA7D}" type="pres">
      <dgm:prSet presAssocID="{9CFBF837-8487-4FC4-B9CB-63A1AC943BEB}" presName="thickLine" presStyleLbl="alignNode1" presStyleIdx="1" presStyleCnt="4"/>
      <dgm:spPr/>
    </dgm:pt>
    <dgm:pt modelId="{7A9248BD-E5EF-4B76-A77C-612A901C1B3C}" type="pres">
      <dgm:prSet presAssocID="{9CFBF837-8487-4FC4-B9CB-63A1AC943BEB}" presName="horz1" presStyleCnt="0"/>
      <dgm:spPr/>
    </dgm:pt>
    <dgm:pt modelId="{B99BA4E8-A0ED-4ECF-84A0-434E014AA0A0}" type="pres">
      <dgm:prSet presAssocID="{9CFBF837-8487-4FC4-B9CB-63A1AC943BEB}" presName="tx1" presStyleLbl="revTx" presStyleIdx="1" presStyleCnt="4"/>
      <dgm:spPr/>
    </dgm:pt>
    <dgm:pt modelId="{90831997-2C0A-4E12-80C5-B59C7D9A9C0F}" type="pres">
      <dgm:prSet presAssocID="{9CFBF837-8487-4FC4-B9CB-63A1AC943BEB}" presName="vert1" presStyleCnt="0"/>
      <dgm:spPr/>
    </dgm:pt>
    <dgm:pt modelId="{15160D88-9670-46BF-B69B-778B9F8E1424}" type="pres">
      <dgm:prSet presAssocID="{C5249FEE-388B-4312-A26C-BC2D61FD8289}" presName="thickLine" presStyleLbl="alignNode1" presStyleIdx="2" presStyleCnt="4"/>
      <dgm:spPr/>
    </dgm:pt>
    <dgm:pt modelId="{D4534D88-68A7-446A-AFC5-848222A2689A}" type="pres">
      <dgm:prSet presAssocID="{C5249FEE-388B-4312-A26C-BC2D61FD8289}" presName="horz1" presStyleCnt="0"/>
      <dgm:spPr/>
    </dgm:pt>
    <dgm:pt modelId="{777B2E4C-E648-4A1D-8048-BB1AABC2D786}" type="pres">
      <dgm:prSet presAssocID="{C5249FEE-388B-4312-A26C-BC2D61FD8289}" presName="tx1" presStyleLbl="revTx" presStyleIdx="2" presStyleCnt="4"/>
      <dgm:spPr/>
    </dgm:pt>
    <dgm:pt modelId="{ED826DE0-15D4-4395-ADC7-13E8D244EE49}" type="pres">
      <dgm:prSet presAssocID="{C5249FEE-388B-4312-A26C-BC2D61FD8289}" presName="vert1" presStyleCnt="0"/>
      <dgm:spPr/>
    </dgm:pt>
    <dgm:pt modelId="{377D649A-6F73-4D3A-BF0E-22ABF1C669AB}" type="pres">
      <dgm:prSet presAssocID="{CB0CD6C7-4062-4D3A-84B0-D47B26E13803}" presName="thickLine" presStyleLbl="alignNode1" presStyleIdx="3" presStyleCnt="4"/>
      <dgm:spPr/>
    </dgm:pt>
    <dgm:pt modelId="{5E8A089B-3CB6-4E93-8D05-F6019B08F096}" type="pres">
      <dgm:prSet presAssocID="{CB0CD6C7-4062-4D3A-84B0-D47B26E13803}" presName="horz1" presStyleCnt="0"/>
      <dgm:spPr/>
    </dgm:pt>
    <dgm:pt modelId="{3A480E78-995A-4247-9B52-67083234A5C1}" type="pres">
      <dgm:prSet presAssocID="{CB0CD6C7-4062-4D3A-84B0-D47B26E13803}" presName="tx1" presStyleLbl="revTx" presStyleIdx="3" presStyleCnt="4"/>
      <dgm:spPr/>
    </dgm:pt>
    <dgm:pt modelId="{D155CC76-C81C-427F-B420-52C0FFF08AF0}" type="pres">
      <dgm:prSet presAssocID="{CB0CD6C7-4062-4D3A-84B0-D47B26E13803}" presName="vert1" presStyleCnt="0"/>
      <dgm:spPr/>
    </dgm:pt>
  </dgm:ptLst>
  <dgm:cxnLst>
    <dgm:cxn modelId="{BFAE5565-6970-493C-92B4-FB1FFF6294F5}" type="presOf" srcId="{CB0CD6C7-4062-4D3A-84B0-D47B26E13803}" destId="{3A480E78-995A-4247-9B52-67083234A5C1}" srcOrd="0" destOrd="0" presId="urn:microsoft.com/office/officeart/2008/layout/LinedList"/>
    <dgm:cxn modelId="{FAEB0351-5908-472D-808E-3DC9862AE692}" srcId="{CF119871-7B98-4A91-A3AA-017E83414875}" destId="{9CFBF837-8487-4FC4-B9CB-63A1AC943BEB}" srcOrd="1" destOrd="0" parTransId="{DF5D31F1-A685-4D76-B6AB-C0F2D5D06B0A}" sibTransId="{91F75810-4F54-450D-BA31-D8C9F22DB329}"/>
    <dgm:cxn modelId="{F56BDB85-C3A2-4805-8540-6D683F048CEF}" type="presOf" srcId="{B045FA61-97DD-42A0-8455-381DF114FB3E}" destId="{32432A46-DB7B-4B01-88E0-D1C57A85AE89}" srcOrd="0" destOrd="0" presId="urn:microsoft.com/office/officeart/2008/layout/LinedList"/>
    <dgm:cxn modelId="{B0743699-575A-4BBC-A22F-A0560E4FD1B4}" srcId="{CF119871-7B98-4A91-A3AA-017E83414875}" destId="{B045FA61-97DD-42A0-8455-381DF114FB3E}" srcOrd="0" destOrd="0" parTransId="{B7710318-9B68-466B-A252-13380ED276F6}" sibTransId="{C358D87F-BF9F-4835-BA1B-7CD1BA94C2AE}"/>
    <dgm:cxn modelId="{C1661BA2-83E7-4EA5-821B-BDA6FD8A84F1}" srcId="{CF119871-7B98-4A91-A3AA-017E83414875}" destId="{C5249FEE-388B-4312-A26C-BC2D61FD8289}" srcOrd="2" destOrd="0" parTransId="{0B653B41-2EB5-4C24-BA79-EFD07F93372B}" sibTransId="{6A8C4A8E-0313-4245-850D-954081B68A68}"/>
    <dgm:cxn modelId="{C91695B6-FA81-4939-867E-22717E4DD44C}" srcId="{CF119871-7B98-4A91-A3AA-017E83414875}" destId="{CB0CD6C7-4062-4D3A-84B0-D47B26E13803}" srcOrd="3" destOrd="0" parTransId="{84B689AE-824A-41F3-867F-CCCF5222FD8A}" sibTransId="{5AD86A8D-DEC7-4322-9A52-B03012EA486E}"/>
    <dgm:cxn modelId="{CF13B5BB-452C-4026-9BD8-203CDB0C8BDB}" type="presOf" srcId="{C5249FEE-388B-4312-A26C-BC2D61FD8289}" destId="{777B2E4C-E648-4A1D-8048-BB1AABC2D786}" srcOrd="0" destOrd="0" presId="urn:microsoft.com/office/officeart/2008/layout/LinedList"/>
    <dgm:cxn modelId="{10F383CB-FDCD-4CC0-81FB-D5023ED5FDBF}" type="presOf" srcId="{9CFBF837-8487-4FC4-B9CB-63A1AC943BEB}" destId="{B99BA4E8-A0ED-4ECF-84A0-434E014AA0A0}" srcOrd="0" destOrd="0" presId="urn:microsoft.com/office/officeart/2008/layout/LinedList"/>
    <dgm:cxn modelId="{042862ED-5711-4E70-93A0-ED312535B011}" type="presOf" srcId="{CF119871-7B98-4A91-A3AA-017E83414875}" destId="{0FA31B91-7074-4DEB-AB95-7A1E99B72326}" srcOrd="0" destOrd="0" presId="urn:microsoft.com/office/officeart/2008/layout/LinedList"/>
    <dgm:cxn modelId="{E39E1F22-53B7-4D4F-9E39-D721D3F66C0B}" type="presParOf" srcId="{0FA31B91-7074-4DEB-AB95-7A1E99B72326}" destId="{73268128-8C0E-4780-A7FB-7CE2D50BAAE8}" srcOrd="0" destOrd="0" presId="urn:microsoft.com/office/officeart/2008/layout/LinedList"/>
    <dgm:cxn modelId="{9CB56705-2364-4354-B249-197EEE6B4B7B}" type="presParOf" srcId="{0FA31B91-7074-4DEB-AB95-7A1E99B72326}" destId="{1812AFF9-78FC-4C11-9922-082D647A5BB7}" srcOrd="1" destOrd="0" presId="urn:microsoft.com/office/officeart/2008/layout/LinedList"/>
    <dgm:cxn modelId="{6BC2F4D9-97A0-4F77-9EC8-E6BD95DE734C}" type="presParOf" srcId="{1812AFF9-78FC-4C11-9922-082D647A5BB7}" destId="{32432A46-DB7B-4B01-88E0-D1C57A85AE89}" srcOrd="0" destOrd="0" presId="urn:microsoft.com/office/officeart/2008/layout/LinedList"/>
    <dgm:cxn modelId="{17D4FBC9-18C5-4479-B60D-9E605EAAF90E}" type="presParOf" srcId="{1812AFF9-78FC-4C11-9922-082D647A5BB7}" destId="{020F7286-D0AA-48C4-9664-4D05D35CA330}" srcOrd="1" destOrd="0" presId="urn:microsoft.com/office/officeart/2008/layout/LinedList"/>
    <dgm:cxn modelId="{F6F50B00-E010-42F5-BFCE-C16E264798DC}" type="presParOf" srcId="{0FA31B91-7074-4DEB-AB95-7A1E99B72326}" destId="{F3BCC0C2-2B31-4D4C-A3BD-C0D4E82BDA7D}" srcOrd="2" destOrd="0" presId="urn:microsoft.com/office/officeart/2008/layout/LinedList"/>
    <dgm:cxn modelId="{E1EDAABA-FDE9-46D5-8FA2-06019C9A317A}" type="presParOf" srcId="{0FA31B91-7074-4DEB-AB95-7A1E99B72326}" destId="{7A9248BD-E5EF-4B76-A77C-612A901C1B3C}" srcOrd="3" destOrd="0" presId="urn:microsoft.com/office/officeart/2008/layout/LinedList"/>
    <dgm:cxn modelId="{EB20998E-3F68-4D3D-8FEB-84BBB83ECA40}" type="presParOf" srcId="{7A9248BD-E5EF-4B76-A77C-612A901C1B3C}" destId="{B99BA4E8-A0ED-4ECF-84A0-434E014AA0A0}" srcOrd="0" destOrd="0" presId="urn:microsoft.com/office/officeart/2008/layout/LinedList"/>
    <dgm:cxn modelId="{804DF0B0-A2AA-4179-A45D-2C8D86B325D7}" type="presParOf" srcId="{7A9248BD-E5EF-4B76-A77C-612A901C1B3C}" destId="{90831997-2C0A-4E12-80C5-B59C7D9A9C0F}" srcOrd="1" destOrd="0" presId="urn:microsoft.com/office/officeart/2008/layout/LinedList"/>
    <dgm:cxn modelId="{473AAFC5-221F-4B35-B7FD-48F66ABA97BC}" type="presParOf" srcId="{0FA31B91-7074-4DEB-AB95-7A1E99B72326}" destId="{15160D88-9670-46BF-B69B-778B9F8E1424}" srcOrd="4" destOrd="0" presId="urn:microsoft.com/office/officeart/2008/layout/LinedList"/>
    <dgm:cxn modelId="{84731372-2BD8-4E4E-9E7E-BB5157E63482}" type="presParOf" srcId="{0FA31B91-7074-4DEB-AB95-7A1E99B72326}" destId="{D4534D88-68A7-446A-AFC5-848222A2689A}" srcOrd="5" destOrd="0" presId="urn:microsoft.com/office/officeart/2008/layout/LinedList"/>
    <dgm:cxn modelId="{16ED09CD-3602-4725-9737-17E7007671C7}" type="presParOf" srcId="{D4534D88-68A7-446A-AFC5-848222A2689A}" destId="{777B2E4C-E648-4A1D-8048-BB1AABC2D786}" srcOrd="0" destOrd="0" presId="urn:microsoft.com/office/officeart/2008/layout/LinedList"/>
    <dgm:cxn modelId="{63270A3A-88CF-4EDA-8D57-18D3BA29B4B8}" type="presParOf" srcId="{D4534D88-68A7-446A-AFC5-848222A2689A}" destId="{ED826DE0-15D4-4395-ADC7-13E8D244EE49}" srcOrd="1" destOrd="0" presId="urn:microsoft.com/office/officeart/2008/layout/LinedList"/>
    <dgm:cxn modelId="{63EE3EDB-52E4-40DD-931C-DC0BEAB46295}" type="presParOf" srcId="{0FA31B91-7074-4DEB-AB95-7A1E99B72326}" destId="{377D649A-6F73-4D3A-BF0E-22ABF1C669AB}" srcOrd="6" destOrd="0" presId="urn:microsoft.com/office/officeart/2008/layout/LinedList"/>
    <dgm:cxn modelId="{81414099-B834-42A8-A422-8B5CC79794F0}" type="presParOf" srcId="{0FA31B91-7074-4DEB-AB95-7A1E99B72326}" destId="{5E8A089B-3CB6-4E93-8D05-F6019B08F096}" srcOrd="7" destOrd="0" presId="urn:microsoft.com/office/officeart/2008/layout/LinedList"/>
    <dgm:cxn modelId="{14B2F280-9591-4BE5-AD4D-DBC74B142852}" type="presParOf" srcId="{5E8A089B-3CB6-4E93-8D05-F6019B08F096}" destId="{3A480E78-995A-4247-9B52-67083234A5C1}" srcOrd="0" destOrd="0" presId="urn:microsoft.com/office/officeart/2008/layout/LinedList"/>
    <dgm:cxn modelId="{957298F5-DA55-4250-A283-9D2F2AAB354D}" type="presParOf" srcId="{5E8A089B-3CB6-4E93-8D05-F6019B08F096}" destId="{D155CC76-C81C-427F-B420-52C0FFF08A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D5CAD9-4730-42FB-A701-ABE02AB866C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D4828A0-A48B-4E2B-9F72-2A307889426B}">
      <dgm:prSet/>
      <dgm:spPr/>
      <dgm:t>
        <a:bodyPr/>
        <a:lstStyle/>
        <a:p>
          <a:r>
            <a:rPr lang="en-US"/>
            <a:t>All </a:t>
          </a:r>
          <a:r>
            <a:rPr lang="en-US" b="1"/>
            <a:t>renewal</a:t>
          </a:r>
          <a:r>
            <a:rPr lang="en-US"/>
            <a:t> applicants can reapply for projects already in operation and/or grants approved in the most recent CoC funding round. </a:t>
          </a:r>
        </a:p>
      </dgm:t>
    </dgm:pt>
    <dgm:pt modelId="{F05FD5BE-8CBC-4BEB-AEDF-7E7F06BD8212}" type="parTrans" cxnId="{37A5CD0C-5619-450F-94AE-C2CA76D8B4BB}">
      <dgm:prSet/>
      <dgm:spPr/>
      <dgm:t>
        <a:bodyPr/>
        <a:lstStyle/>
        <a:p>
          <a:endParaRPr lang="en-US"/>
        </a:p>
      </dgm:t>
    </dgm:pt>
    <dgm:pt modelId="{0C28C2C8-A264-4001-82CF-0322618B1B3C}" type="sibTrans" cxnId="{37A5CD0C-5619-450F-94AE-C2CA76D8B4BB}">
      <dgm:prSet/>
      <dgm:spPr/>
      <dgm:t>
        <a:bodyPr/>
        <a:lstStyle/>
        <a:p>
          <a:endParaRPr lang="en-US"/>
        </a:p>
      </dgm:t>
    </dgm:pt>
    <dgm:pt modelId="{C2FFF1BD-14E4-43FF-A31D-93A51F3F69EA}">
      <dgm:prSet/>
      <dgm:spPr/>
      <dgm:t>
        <a:bodyPr/>
        <a:lstStyle/>
        <a:p>
          <a:r>
            <a:rPr lang="en-US" b="1"/>
            <a:t>CoC Bonus </a:t>
          </a:r>
          <a:r>
            <a:rPr lang="en-US"/>
            <a:t>or </a:t>
          </a:r>
          <a:r>
            <a:rPr lang="en-US" b="1"/>
            <a:t>reallocation funds </a:t>
          </a:r>
          <a:r>
            <a:rPr lang="en-US"/>
            <a:t>can be used for permanent supportive housing, rapid rehousing, transitional housing to rapid rehousing, Coordinated Entry, or HMIS. </a:t>
          </a:r>
        </a:p>
      </dgm:t>
    </dgm:pt>
    <dgm:pt modelId="{F70A5038-1992-48F1-BF67-5A8E29BBC389}" type="parTrans" cxnId="{18F244DB-7E27-406E-A807-9BA70C932D59}">
      <dgm:prSet/>
      <dgm:spPr/>
      <dgm:t>
        <a:bodyPr/>
        <a:lstStyle/>
        <a:p>
          <a:endParaRPr lang="en-US"/>
        </a:p>
      </dgm:t>
    </dgm:pt>
    <dgm:pt modelId="{4F6C04B4-8C56-4A6E-BAAB-80C99EE90412}" type="sibTrans" cxnId="{18F244DB-7E27-406E-A807-9BA70C932D59}">
      <dgm:prSet/>
      <dgm:spPr/>
      <dgm:t>
        <a:bodyPr/>
        <a:lstStyle/>
        <a:p>
          <a:endParaRPr lang="en-US"/>
        </a:p>
      </dgm:t>
    </dgm:pt>
    <dgm:pt modelId="{A126BC62-7ED8-43E0-8D1F-A863B9BB51E2}">
      <dgm:prSet/>
      <dgm:spPr/>
      <dgm:t>
        <a:bodyPr/>
        <a:lstStyle/>
        <a:p>
          <a:r>
            <a:rPr lang="en-US" b="1"/>
            <a:t>Domestic Violence Bonus </a:t>
          </a:r>
          <a:r>
            <a:rPr lang="en-US"/>
            <a:t>funds can be used for rapid rehousing, transitional housing to rapid rehousing, or DV Coordinated Entry and must serve households actively fleeing domestic violence. </a:t>
          </a:r>
        </a:p>
      </dgm:t>
    </dgm:pt>
    <dgm:pt modelId="{155E67A6-773F-4BEC-9798-A4680793B1CF}" type="parTrans" cxnId="{287888A7-4740-469F-96D7-4AE4DB0C6424}">
      <dgm:prSet/>
      <dgm:spPr/>
      <dgm:t>
        <a:bodyPr/>
        <a:lstStyle/>
        <a:p>
          <a:endParaRPr lang="en-US"/>
        </a:p>
      </dgm:t>
    </dgm:pt>
    <dgm:pt modelId="{2AA8909C-0DF5-4A84-AA28-7CA063369DC8}" type="sibTrans" cxnId="{287888A7-4740-469F-96D7-4AE4DB0C6424}">
      <dgm:prSet/>
      <dgm:spPr/>
      <dgm:t>
        <a:bodyPr/>
        <a:lstStyle/>
        <a:p>
          <a:endParaRPr lang="en-US"/>
        </a:p>
      </dgm:t>
    </dgm:pt>
    <dgm:pt modelId="{98945F05-0C04-4B6C-B453-287E8CEA08E0}" type="pres">
      <dgm:prSet presAssocID="{47D5CAD9-4730-42FB-A701-ABE02AB866CB}" presName="vert0" presStyleCnt="0">
        <dgm:presLayoutVars>
          <dgm:dir/>
          <dgm:animOne val="branch"/>
          <dgm:animLvl val="lvl"/>
        </dgm:presLayoutVars>
      </dgm:prSet>
      <dgm:spPr/>
    </dgm:pt>
    <dgm:pt modelId="{AD8BA8E8-A8F7-4543-BA68-F9268930D9B3}" type="pres">
      <dgm:prSet presAssocID="{CD4828A0-A48B-4E2B-9F72-2A307889426B}" presName="thickLine" presStyleLbl="alignNode1" presStyleIdx="0" presStyleCnt="3"/>
      <dgm:spPr/>
    </dgm:pt>
    <dgm:pt modelId="{0D247C45-509C-49B4-A661-A7DFDADC0E1E}" type="pres">
      <dgm:prSet presAssocID="{CD4828A0-A48B-4E2B-9F72-2A307889426B}" presName="horz1" presStyleCnt="0"/>
      <dgm:spPr/>
    </dgm:pt>
    <dgm:pt modelId="{830C9BB8-8A56-4C9F-BCAD-FEE6F05E9A8B}" type="pres">
      <dgm:prSet presAssocID="{CD4828A0-A48B-4E2B-9F72-2A307889426B}" presName="tx1" presStyleLbl="revTx" presStyleIdx="0" presStyleCnt="3"/>
      <dgm:spPr/>
    </dgm:pt>
    <dgm:pt modelId="{26FA2179-2CE6-4D1F-B8D1-2A40E123401E}" type="pres">
      <dgm:prSet presAssocID="{CD4828A0-A48B-4E2B-9F72-2A307889426B}" presName="vert1" presStyleCnt="0"/>
      <dgm:spPr/>
    </dgm:pt>
    <dgm:pt modelId="{1E16B846-F26D-461D-9C6D-9878D86C3846}" type="pres">
      <dgm:prSet presAssocID="{C2FFF1BD-14E4-43FF-A31D-93A51F3F69EA}" presName="thickLine" presStyleLbl="alignNode1" presStyleIdx="1" presStyleCnt="3"/>
      <dgm:spPr/>
    </dgm:pt>
    <dgm:pt modelId="{73ABEF59-2BBB-4CBD-8F0A-B5438C4FD097}" type="pres">
      <dgm:prSet presAssocID="{C2FFF1BD-14E4-43FF-A31D-93A51F3F69EA}" presName="horz1" presStyleCnt="0"/>
      <dgm:spPr/>
    </dgm:pt>
    <dgm:pt modelId="{9F0E242E-EDC8-43CE-86C6-E7225581BACA}" type="pres">
      <dgm:prSet presAssocID="{C2FFF1BD-14E4-43FF-A31D-93A51F3F69EA}" presName="tx1" presStyleLbl="revTx" presStyleIdx="1" presStyleCnt="3"/>
      <dgm:spPr/>
    </dgm:pt>
    <dgm:pt modelId="{54FCC324-A80C-4931-9F4C-E67233AC47F9}" type="pres">
      <dgm:prSet presAssocID="{C2FFF1BD-14E4-43FF-A31D-93A51F3F69EA}" presName="vert1" presStyleCnt="0"/>
      <dgm:spPr/>
    </dgm:pt>
    <dgm:pt modelId="{0D199B2A-5EF6-4A99-AFA2-1938C43ECD4C}" type="pres">
      <dgm:prSet presAssocID="{A126BC62-7ED8-43E0-8D1F-A863B9BB51E2}" presName="thickLine" presStyleLbl="alignNode1" presStyleIdx="2" presStyleCnt="3"/>
      <dgm:spPr/>
    </dgm:pt>
    <dgm:pt modelId="{119A632D-EA40-40A9-984F-E9A196342364}" type="pres">
      <dgm:prSet presAssocID="{A126BC62-7ED8-43E0-8D1F-A863B9BB51E2}" presName="horz1" presStyleCnt="0"/>
      <dgm:spPr/>
    </dgm:pt>
    <dgm:pt modelId="{B253A9DD-114B-4933-8A9C-95B4B0DA5975}" type="pres">
      <dgm:prSet presAssocID="{A126BC62-7ED8-43E0-8D1F-A863B9BB51E2}" presName="tx1" presStyleLbl="revTx" presStyleIdx="2" presStyleCnt="3"/>
      <dgm:spPr/>
    </dgm:pt>
    <dgm:pt modelId="{8354575A-FEA9-4804-9BCD-178B1ADD6EFB}" type="pres">
      <dgm:prSet presAssocID="{A126BC62-7ED8-43E0-8D1F-A863B9BB51E2}" presName="vert1" presStyleCnt="0"/>
      <dgm:spPr/>
    </dgm:pt>
  </dgm:ptLst>
  <dgm:cxnLst>
    <dgm:cxn modelId="{37A5CD0C-5619-450F-94AE-C2CA76D8B4BB}" srcId="{47D5CAD9-4730-42FB-A701-ABE02AB866CB}" destId="{CD4828A0-A48B-4E2B-9F72-2A307889426B}" srcOrd="0" destOrd="0" parTransId="{F05FD5BE-8CBC-4BEB-AEDF-7E7F06BD8212}" sibTransId="{0C28C2C8-A264-4001-82CF-0322618B1B3C}"/>
    <dgm:cxn modelId="{4E55831B-8435-4AD1-9834-8D6374DBB3DC}" type="presOf" srcId="{47D5CAD9-4730-42FB-A701-ABE02AB866CB}" destId="{98945F05-0C04-4B6C-B453-287E8CEA08E0}" srcOrd="0" destOrd="0" presId="urn:microsoft.com/office/officeart/2008/layout/LinedList"/>
    <dgm:cxn modelId="{48544F1C-3100-419D-B2DB-B32B8523C0C5}" type="presOf" srcId="{CD4828A0-A48B-4E2B-9F72-2A307889426B}" destId="{830C9BB8-8A56-4C9F-BCAD-FEE6F05E9A8B}" srcOrd="0" destOrd="0" presId="urn:microsoft.com/office/officeart/2008/layout/LinedList"/>
    <dgm:cxn modelId="{A7F90A8C-841C-4E6A-AF9D-30D4F9750FF9}" type="presOf" srcId="{C2FFF1BD-14E4-43FF-A31D-93A51F3F69EA}" destId="{9F0E242E-EDC8-43CE-86C6-E7225581BACA}" srcOrd="0" destOrd="0" presId="urn:microsoft.com/office/officeart/2008/layout/LinedList"/>
    <dgm:cxn modelId="{287888A7-4740-469F-96D7-4AE4DB0C6424}" srcId="{47D5CAD9-4730-42FB-A701-ABE02AB866CB}" destId="{A126BC62-7ED8-43E0-8D1F-A863B9BB51E2}" srcOrd="2" destOrd="0" parTransId="{155E67A6-773F-4BEC-9798-A4680793B1CF}" sibTransId="{2AA8909C-0DF5-4A84-AA28-7CA063369DC8}"/>
    <dgm:cxn modelId="{18F244DB-7E27-406E-A807-9BA70C932D59}" srcId="{47D5CAD9-4730-42FB-A701-ABE02AB866CB}" destId="{C2FFF1BD-14E4-43FF-A31D-93A51F3F69EA}" srcOrd="1" destOrd="0" parTransId="{F70A5038-1992-48F1-BF67-5A8E29BBC389}" sibTransId="{4F6C04B4-8C56-4A6E-BAAB-80C99EE90412}"/>
    <dgm:cxn modelId="{2E8D78EE-0646-4C94-AC7C-318B5B4D802E}" type="presOf" srcId="{A126BC62-7ED8-43E0-8D1F-A863B9BB51E2}" destId="{B253A9DD-114B-4933-8A9C-95B4B0DA5975}" srcOrd="0" destOrd="0" presId="urn:microsoft.com/office/officeart/2008/layout/LinedList"/>
    <dgm:cxn modelId="{ED99FB91-FE9B-440B-BCEC-96F7070DA60B}" type="presParOf" srcId="{98945F05-0C04-4B6C-B453-287E8CEA08E0}" destId="{AD8BA8E8-A8F7-4543-BA68-F9268930D9B3}" srcOrd="0" destOrd="0" presId="urn:microsoft.com/office/officeart/2008/layout/LinedList"/>
    <dgm:cxn modelId="{5F5666B3-13F5-4828-9CD0-DC457C2AD68A}" type="presParOf" srcId="{98945F05-0C04-4B6C-B453-287E8CEA08E0}" destId="{0D247C45-509C-49B4-A661-A7DFDADC0E1E}" srcOrd="1" destOrd="0" presId="urn:microsoft.com/office/officeart/2008/layout/LinedList"/>
    <dgm:cxn modelId="{C3C1FF35-64F7-4F99-BA42-72D78CFD3A1E}" type="presParOf" srcId="{0D247C45-509C-49B4-A661-A7DFDADC0E1E}" destId="{830C9BB8-8A56-4C9F-BCAD-FEE6F05E9A8B}" srcOrd="0" destOrd="0" presId="urn:microsoft.com/office/officeart/2008/layout/LinedList"/>
    <dgm:cxn modelId="{8B4560CF-B02C-4168-8615-BF38E33043EF}" type="presParOf" srcId="{0D247C45-509C-49B4-A661-A7DFDADC0E1E}" destId="{26FA2179-2CE6-4D1F-B8D1-2A40E123401E}" srcOrd="1" destOrd="0" presId="urn:microsoft.com/office/officeart/2008/layout/LinedList"/>
    <dgm:cxn modelId="{81BD62CF-B7A8-4EBD-A49D-6DCB00B77D8F}" type="presParOf" srcId="{98945F05-0C04-4B6C-B453-287E8CEA08E0}" destId="{1E16B846-F26D-461D-9C6D-9878D86C3846}" srcOrd="2" destOrd="0" presId="urn:microsoft.com/office/officeart/2008/layout/LinedList"/>
    <dgm:cxn modelId="{E0298112-19AC-4172-B5D5-73572AEC1D60}" type="presParOf" srcId="{98945F05-0C04-4B6C-B453-287E8CEA08E0}" destId="{73ABEF59-2BBB-4CBD-8F0A-B5438C4FD097}" srcOrd="3" destOrd="0" presId="urn:microsoft.com/office/officeart/2008/layout/LinedList"/>
    <dgm:cxn modelId="{7322544C-809F-499A-9B1B-F29DC06E1883}" type="presParOf" srcId="{73ABEF59-2BBB-4CBD-8F0A-B5438C4FD097}" destId="{9F0E242E-EDC8-43CE-86C6-E7225581BACA}" srcOrd="0" destOrd="0" presId="urn:microsoft.com/office/officeart/2008/layout/LinedList"/>
    <dgm:cxn modelId="{D997CCE2-E777-4E7F-B874-CD1DDB17A2AE}" type="presParOf" srcId="{73ABEF59-2BBB-4CBD-8F0A-B5438C4FD097}" destId="{54FCC324-A80C-4931-9F4C-E67233AC47F9}" srcOrd="1" destOrd="0" presId="urn:microsoft.com/office/officeart/2008/layout/LinedList"/>
    <dgm:cxn modelId="{C3BB9337-6D02-4C1A-B704-AA83EA4FF7FA}" type="presParOf" srcId="{98945F05-0C04-4B6C-B453-287E8CEA08E0}" destId="{0D199B2A-5EF6-4A99-AFA2-1938C43ECD4C}" srcOrd="4" destOrd="0" presId="urn:microsoft.com/office/officeart/2008/layout/LinedList"/>
    <dgm:cxn modelId="{6162BECC-8A66-4008-994C-AEF0A9530EAF}" type="presParOf" srcId="{98945F05-0C04-4B6C-B453-287E8CEA08E0}" destId="{119A632D-EA40-40A9-984F-E9A196342364}" srcOrd="5" destOrd="0" presId="urn:microsoft.com/office/officeart/2008/layout/LinedList"/>
    <dgm:cxn modelId="{BCAA78E3-FA9C-497B-869F-0A84D4DF332D}" type="presParOf" srcId="{119A632D-EA40-40A9-984F-E9A196342364}" destId="{B253A9DD-114B-4933-8A9C-95B4B0DA5975}" srcOrd="0" destOrd="0" presId="urn:microsoft.com/office/officeart/2008/layout/LinedList"/>
    <dgm:cxn modelId="{BDC6CD73-948F-44AE-9A19-3B08D682D990}" type="presParOf" srcId="{119A632D-EA40-40A9-984F-E9A196342364}" destId="{8354575A-FEA9-4804-9BCD-178B1ADD6E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089BB-627C-4642-886D-15579E4E2A11}">
      <dsp:nvSpPr>
        <dsp:cNvPr id="0" name=""/>
        <dsp:cNvSpPr/>
      </dsp:nvSpPr>
      <dsp:spPr>
        <a:xfrm>
          <a:off x="642600" y="323550"/>
          <a:ext cx="685810" cy="685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3333F8-7287-4263-AB18-AE39080E615C}">
      <dsp:nvSpPr>
        <dsp:cNvPr id="0" name=""/>
        <dsp:cNvSpPr/>
      </dsp:nvSpPr>
      <dsp:spPr>
        <a:xfrm>
          <a:off x="223493" y="1289878"/>
          <a:ext cx="1524023" cy="85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Governing Board</a:t>
          </a:r>
        </a:p>
      </dsp:txBody>
      <dsp:txXfrm>
        <a:off x="223493" y="1289878"/>
        <a:ext cx="1524023" cy="857263"/>
      </dsp:txXfrm>
    </dsp:sp>
    <dsp:sp modelId="{F5052ADD-99FB-4B06-A416-E33B5B6001C0}">
      <dsp:nvSpPr>
        <dsp:cNvPr id="0" name=""/>
        <dsp:cNvSpPr/>
      </dsp:nvSpPr>
      <dsp:spPr>
        <a:xfrm>
          <a:off x="2433327" y="323550"/>
          <a:ext cx="685810" cy="685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047F16-CE30-44C0-B961-7E839E1BD18D}">
      <dsp:nvSpPr>
        <dsp:cNvPr id="0" name=""/>
        <dsp:cNvSpPr/>
      </dsp:nvSpPr>
      <dsp:spPr>
        <a:xfrm>
          <a:off x="2014221" y="1289878"/>
          <a:ext cx="1524023" cy="85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Collaborative Applicant / CoC Planning Staff</a:t>
          </a:r>
        </a:p>
      </dsp:txBody>
      <dsp:txXfrm>
        <a:off x="2014221" y="1289878"/>
        <a:ext cx="1524023" cy="857263"/>
      </dsp:txXfrm>
    </dsp:sp>
    <dsp:sp modelId="{AE7EA302-D723-475E-A976-CC1CBA40D5E2}">
      <dsp:nvSpPr>
        <dsp:cNvPr id="0" name=""/>
        <dsp:cNvSpPr/>
      </dsp:nvSpPr>
      <dsp:spPr>
        <a:xfrm>
          <a:off x="4224055" y="323550"/>
          <a:ext cx="685810" cy="685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C210CF-815C-4C50-8E09-C0B50170936D}">
      <dsp:nvSpPr>
        <dsp:cNvPr id="0" name=""/>
        <dsp:cNvSpPr/>
      </dsp:nvSpPr>
      <dsp:spPr>
        <a:xfrm>
          <a:off x="3804949" y="1289878"/>
          <a:ext cx="1524023" cy="85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CoC Committees</a:t>
          </a:r>
        </a:p>
      </dsp:txBody>
      <dsp:txXfrm>
        <a:off x="3804949" y="1289878"/>
        <a:ext cx="1524023" cy="857263"/>
      </dsp:txXfrm>
    </dsp:sp>
    <dsp:sp modelId="{A5424054-96D3-4086-AE85-CC48960C4207}">
      <dsp:nvSpPr>
        <dsp:cNvPr id="0" name=""/>
        <dsp:cNvSpPr/>
      </dsp:nvSpPr>
      <dsp:spPr>
        <a:xfrm>
          <a:off x="6014783" y="323550"/>
          <a:ext cx="685810" cy="6858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162E08-B871-4D50-8A1C-D2CB1E81317C}">
      <dsp:nvSpPr>
        <dsp:cNvPr id="0" name=""/>
        <dsp:cNvSpPr/>
      </dsp:nvSpPr>
      <dsp:spPr>
        <a:xfrm>
          <a:off x="5595676" y="1289878"/>
          <a:ext cx="1524023" cy="85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Monitoring and Training</a:t>
          </a:r>
        </a:p>
      </dsp:txBody>
      <dsp:txXfrm>
        <a:off x="5595676" y="1289878"/>
        <a:ext cx="1524023" cy="857263"/>
      </dsp:txXfrm>
    </dsp:sp>
    <dsp:sp modelId="{95A4C31B-4B7D-455A-8321-F9351218CDB7}">
      <dsp:nvSpPr>
        <dsp:cNvPr id="0" name=""/>
        <dsp:cNvSpPr/>
      </dsp:nvSpPr>
      <dsp:spPr>
        <a:xfrm>
          <a:off x="642600" y="2528147"/>
          <a:ext cx="685810" cy="6858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BADCCF-0EDD-4BE3-BD67-3EA139B5E4D6}">
      <dsp:nvSpPr>
        <dsp:cNvPr id="0" name=""/>
        <dsp:cNvSpPr/>
      </dsp:nvSpPr>
      <dsp:spPr>
        <a:xfrm>
          <a:off x="223493" y="3494475"/>
          <a:ext cx="1524023" cy="85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Coordinated Entry System</a:t>
          </a:r>
        </a:p>
      </dsp:txBody>
      <dsp:txXfrm>
        <a:off x="223493" y="3494475"/>
        <a:ext cx="1524023" cy="857263"/>
      </dsp:txXfrm>
    </dsp:sp>
    <dsp:sp modelId="{11D02E9F-3B32-4485-BE2E-C17CE80E8356}">
      <dsp:nvSpPr>
        <dsp:cNvPr id="0" name=""/>
        <dsp:cNvSpPr/>
      </dsp:nvSpPr>
      <dsp:spPr>
        <a:xfrm>
          <a:off x="2433327" y="2528147"/>
          <a:ext cx="685810" cy="6858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2FB28-CA84-4CA5-89C2-7B9712F521AC}">
      <dsp:nvSpPr>
        <dsp:cNvPr id="0" name=""/>
        <dsp:cNvSpPr/>
      </dsp:nvSpPr>
      <dsp:spPr>
        <a:xfrm>
          <a:off x="2014221" y="3494475"/>
          <a:ext cx="1524023" cy="85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Homeless Management Information System</a:t>
          </a:r>
        </a:p>
      </dsp:txBody>
      <dsp:txXfrm>
        <a:off x="2014221" y="3494475"/>
        <a:ext cx="1524023" cy="857263"/>
      </dsp:txXfrm>
    </dsp:sp>
    <dsp:sp modelId="{97A285A9-FB1B-41C6-ACD9-9EAED777877C}">
      <dsp:nvSpPr>
        <dsp:cNvPr id="0" name=""/>
        <dsp:cNvSpPr/>
      </dsp:nvSpPr>
      <dsp:spPr>
        <a:xfrm>
          <a:off x="4224055" y="2528147"/>
          <a:ext cx="685810" cy="6858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D0035D-86CF-4611-B5EA-7918C9471AA8}">
      <dsp:nvSpPr>
        <dsp:cNvPr id="0" name=""/>
        <dsp:cNvSpPr/>
      </dsp:nvSpPr>
      <dsp:spPr>
        <a:xfrm>
          <a:off x="3804949" y="3494475"/>
          <a:ext cx="1524023" cy="85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CoC Members</a:t>
          </a:r>
        </a:p>
      </dsp:txBody>
      <dsp:txXfrm>
        <a:off x="3804949" y="3494475"/>
        <a:ext cx="1524023" cy="857263"/>
      </dsp:txXfrm>
    </dsp:sp>
    <dsp:sp modelId="{CD74DEE4-4AB6-4C5D-A723-9AD57C8E6B24}">
      <dsp:nvSpPr>
        <dsp:cNvPr id="0" name=""/>
        <dsp:cNvSpPr/>
      </dsp:nvSpPr>
      <dsp:spPr>
        <a:xfrm>
          <a:off x="6014783" y="2528147"/>
          <a:ext cx="685810" cy="68581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09A41B-9638-4EBF-A206-DAC505CB12C7}">
      <dsp:nvSpPr>
        <dsp:cNvPr id="0" name=""/>
        <dsp:cNvSpPr/>
      </dsp:nvSpPr>
      <dsp:spPr>
        <a:xfrm>
          <a:off x="5595676" y="3494475"/>
          <a:ext cx="1524023" cy="85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CoC Charter on CoC website here: </a:t>
          </a:r>
          <a:r>
            <a:rPr lang="en-US" sz="1200" kern="1200">
              <a:hlinkClick xmlns:r="http://schemas.openxmlformats.org/officeDocument/2006/relationships" r:id="rId17"/>
            </a:rPr>
            <a:t>https://www.lihomeless.org/_files/ugd/9fe2eb_08a8ea7b808547bd86a77db50852c664.pdf</a:t>
          </a:r>
          <a:r>
            <a:rPr lang="en-US" sz="1200" kern="1200"/>
            <a:t> </a:t>
          </a:r>
        </a:p>
      </dsp:txBody>
      <dsp:txXfrm>
        <a:off x="5595676" y="3494475"/>
        <a:ext cx="1524023" cy="8572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F6E41-72A7-438E-B52F-2ACAA618DBC7}">
      <dsp:nvSpPr>
        <dsp:cNvPr id="0" name=""/>
        <dsp:cNvSpPr/>
      </dsp:nvSpPr>
      <dsp:spPr>
        <a:xfrm>
          <a:off x="0" y="17030"/>
          <a:ext cx="10515600" cy="67874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Permanent Supportive Housing </a:t>
          </a:r>
          <a:endParaRPr lang="en-US" sz="1700" kern="1200"/>
        </a:p>
      </dsp:txBody>
      <dsp:txXfrm>
        <a:off x="33134" y="50164"/>
        <a:ext cx="10449332" cy="612478"/>
      </dsp:txXfrm>
    </dsp:sp>
    <dsp:sp modelId="{06B1ABCE-DE37-4034-83D4-5ED37A3BAB5F}">
      <dsp:nvSpPr>
        <dsp:cNvPr id="0" name=""/>
        <dsp:cNvSpPr/>
      </dsp:nvSpPr>
      <dsp:spPr>
        <a:xfrm>
          <a:off x="0" y="744736"/>
          <a:ext cx="10515600" cy="678746"/>
        </a:xfrm>
        <a:prstGeom prst="round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Designed for households experiencing chronic homelessness (living on the street or in emergency shelter for one year or longer and with a diagnosed permanent disability).</a:t>
          </a:r>
        </a:p>
      </dsp:txBody>
      <dsp:txXfrm>
        <a:off x="33134" y="777870"/>
        <a:ext cx="10449332" cy="612478"/>
      </dsp:txXfrm>
    </dsp:sp>
    <dsp:sp modelId="{84CF6310-DC1E-42A3-A09B-72FBED9F64BB}">
      <dsp:nvSpPr>
        <dsp:cNvPr id="0" name=""/>
        <dsp:cNvSpPr/>
      </dsp:nvSpPr>
      <dsp:spPr>
        <a:xfrm>
          <a:off x="0" y="1472442"/>
          <a:ext cx="10515600" cy="678746"/>
        </a:xfrm>
        <a:prstGeom prst="round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Rental subsidy where the lease in the provider’s name and households pays 30% of their income towards rent.</a:t>
          </a:r>
        </a:p>
      </dsp:txBody>
      <dsp:txXfrm>
        <a:off x="33134" y="1505576"/>
        <a:ext cx="10449332" cy="612478"/>
      </dsp:txXfrm>
    </dsp:sp>
    <dsp:sp modelId="{390AAC58-2248-4118-BD36-3275CC0EC191}">
      <dsp:nvSpPr>
        <dsp:cNvPr id="0" name=""/>
        <dsp:cNvSpPr/>
      </dsp:nvSpPr>
      <dsp:spPr>
        <a:xfrm>
          <a:off x="0" y="2200149"/>
          <a:ext cx="10515600" cy="678746"/>
        </a:xfrm>
        <a:prstGeom prst="round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Ongoing support services available to obtain and maintain housing. </a:t>
          </a:r>
        </a:p>
      </dsp:txBody>
      <dsp:txXfrm>
        <a:off x="33134" y="2233283"/>
        <a:ext cx="10449332" cy="612478"/>
      </dsp:txXfrm>
    </dsp:sp>
    <dsp:sp modelId="{D52D6D6D-DD0B-4EDD-976A-2A8133B06373}">
      <dsp:nvSpPr>
        <dsp:cNvPr id="0" name=""/>
        <dsp:cNvSpPr/>
      </dsp:nvSpPr>
      <dsp:spPr>
        <a:xfrm>
          <a:off x="0" y="2927855"/>
          <a:ext cx="10515600" cy="678746"/>
        </a:xfrm>
        <a:prstGeom prst="round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Program duration is for as long as the household remains eligible and continues to need ongoing support services. </a:t>
          </a:r>
        </a:p>
      </dsp:txBody>
      <dsp:txXfrm>
        <a:off x="33134" y="2960989"/>
        <a:ext cx="10449332" cy="612478"/>
      </dsp:txXfrm>
    </dsp:sp>
    <dsp:sp modelId="{56697DC9-E8C0-4CFB-B842-967434A1D377}">
      <dsp:nvSpPr>
        <dsp:cNvPr id="0" name=""/>
        <dsp:cNvSpPr/>
      </dsp:nvSpPr>
      <dsp:spPr>
        <a:xfrm>
          <a:off x="0" y="3655561"/>
          <a:ext cx="10515600" cy="678746"/>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CoC Bonus or Reallocation funds. </a:t>
          </a:r>
        </a:p>
      </dsp:txBody>
      <dsp:txXfrm>
        <a:off x="33134" y="3688695"/>
        <a:ext cx="10449332" cy="6124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025CC-5F34-41C1-858D-4FAE0B361F9C}">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Rapid Rehousing </a:t>
          </a:r>
          <a:r>
            <a:rPr lang="en-US" sz="2000" kern="1200"/>
            <a:t>for households experiencing homelessness on the street, in emergency shelter, and/or actively fleeing domestic violence.</a:t>
          </a:r>
        </a:p>
      </dsp:txBody>
      <dsp:txXfrm>
        <a:off x="0" y="39687"/>
        <a:ext cx="3286125" cy="1971675"/>
      </dsp:txXfrm>
    </dsp:sp>
    <dsp:sp modelId="{889FFEC3-4C36-4C0E-AABC-6A27A25AE0A7}">
      <dsp:nvSpPr>
        <dsp:cNvPr id="0" name=""/>
        <dsp:cNvSpPr/>
      </dsp:nvSpPr>
      <dsp:spPr>
        <a:xfrm>
          <a:off x="3614737" y="39687"/>
          <a:ext cx="3286125" cy="197167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Rapid rehousing offers housing search, financial support for moving and rent, and support services until a household can maintain housing on their own.</a:t>
          </a:r>
        </a:p>
      </dsp:txBody>
      <dsp:txXfrm>
        <a:off x="3614737" y="39687"/>
        <a:ext cx="3286125" cy="1971675"/>
      </dsp:txXfrm>
    </dsp:sp>
    <dsp:sp modelId="{27263AC2-B0B6-4404-9B5F-4E60D951D2FA}">
      <dsp:nvSpPr>
        <dsp:cNvPr id="0" name=""/>
        <dsp:cNvSpPr/>
      </dsp:nvSpPr>
      <dsp:spPr>
        <a:xfrm>
          <a:off x="7229475" y="39687"/>
          <a:ext cx="3286125" cy="197167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lease is in the household’s name and rent assistance is scaled down over time. </a:t>
          </a:r>
        </a:p>
      </dsp:txBody>
      <dsp:txXfrm>
        <a:off x="7229475" y="39687"/>
        <a:ext cx="3286125" cy="1971675"/>
      </dsp:txXfrm>
    </dsp:sp>
    <dsp:sp modelId="{A487EE37-6954-498F-B2B7-21A3979AC433}">
      <dsp:nvSpPr>
        <dsp:cNvPr id="0" name=""/>
        <dsp:cNvSpPr/>
      </dsp:nvSpPr>
      <dsp:spPr>
        <a:xfrm>
          <a:off x="494134" y="2252432"/>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Program duration is one a case-by-case basis for up to two years.</a:t>
          </a:r>
        </a:p>
      </dsp:txBody>
      <dsp:txXfrm>
        <a:off x="494134" y="2252432"/>
        <a:ext cx="3286125" cy="1971675"/>
      </dsp:txXfrm>
    </dsp:sp>
    <dsp:sp modelId="{15FE19B8-6D34-434A-A2D3-77AA5809319D}">
      <dsp:nvSpPr>
        <dsp:cNvPr id="0" name=""/>
        <dsp:cNvSpPr/>
      </dsp:nvSpPr>
      <dsp:spPr>
        <a:xfrm>
          <a:off x="4186687" y="2271873"/>
          <a:ext cx="3286125" cy="197167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CoC Bonus, Reallocation funds, or DV Bonus if serving households actively fleeing domestic violence, with a demonstrated local need. </a:t>
          </a:r>
        </a:p>
      </dsp:txBody>
      <dsp:txXfrm>
        <a:off x="4186687" y="2271873"/>
        <a:ext cx="3286125" cy="1971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38221-83BC-465C-AE35-225DC6B4C8D5}">
      <dsp:nvSpPr>
        <dsp:cNvPr id="0" name=""/>
        <dsp:cNvSpPr/>
      </dsp:nvSpPr>
      <dsp:spPr>
        <a:xfrm>
          <a:off x="307345" y="1546"/>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Joint Component Transitional Housing to Rapid Rehousing </a:t>
          </a:r>
          <a:r>
            <a:rPr lang="en-US" sz="1400" kern="1200"/>
            <a:t>for vulnerable populations such as persons unsheltered, youth, or victims of domestic violence that are facing immediate crises to receive immediate crisis housing and then assistance with obtaining permanent rental units.</a:t>
          </a:r>
        </a:p>
      </dsp:txBody>
      <dsp:txXfrm>
        <a:off x="307345" y="1546"/>
        <a:ext cx="3222855" cy="1933713"/>
      </dsp:txXfrm>
    </dsp:sp>
    <dsp:sp modelId="{5C1E21E1-DAF9-4247-B1E9-45FF501180AF}">
      <dsp:nvSpPr>
        <dsp:cNvPr id="0" name=""/>
        <dsp:cNvSpPr/>
      </dsp:nvSpPr>
      <dsp:spPr>
        <a:xfrm>
          <a:off x="3852486" y="1546"/>
          <a:ext cx="3222855" cy="1933713"/>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This program model is not suggested for all CoCs and is most needed in regions without adequate access to emergency shelter where people are experiencing crises on the street. </a:t>
          </a:r>
        </a:p>
      </dsp:txBody>
      <dsp:txXfrm>
        <a:off x="3852486" y="1546"/>
        <a:ext cx="3222855" cy="1933713"/>
      </dsp:txXfrm>
    </dsp:sp>
    <dsp:sp modelId="{CDF9DD24-8ABF-441E-8B67-F0AB36C3C18A}">
      <dsp:nvSpPr>
        <dsp:cNvPr id="0" name=""/>
        <dsp:cNvSpPr/>
      </dsp:nvSpPr>
      <dsp:spPr>
        <a:xfrm>
          <a:off x="7397627" y="1546"/>
          <a:ext cx="3222855" cy="1933713"/>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Locally, there have been challenges implementing this new model.</a:t>
          </a:r>
        </a:p>
      </dsp:txBody>
      <dsp:txXfrm>
        <a:off x="7397627" y="1546"/>
        <a:ext cx="3222855" cy="1933713"/>
      </dsp:txXfrm>
    </dsp:sp>
    <dsp:sp modelId="{F96536F2-7A60-43D7-BC22-1444A6892602}">
      <dsp:nvSpPr>
        <dsp:cNvPr id="0" name=""/>
        <dsp:cNvSpPr/>
      </dsp:nvSpPr>
      <dsp:spPr>
        <a:xfrm>
          <a:off x="2079915" y="2257545"/>
          <a:ext cx="3222855" cy="1933713"/>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Program duration is up to two years total between time in temporary crisis housing and rental unit on a case-by-case basis.</a:t>
          </a:r>
        </a:p>
      </dsp:txBody>
      <dsp:txXfrm>
        <a:off x="2079915" y="2257545"/>
        <a:ext cx="3222855" cy="1933713"/>
      </dsp:txXfrm>
    </dsp:sp>
    <dsp:sp modelId="{6BCFE892-009F-40CB-852E-9ADC3B23FBBC}">
      <dsp:nvSpPr>
        <dsp:cNvPr id="0" name=""/>
        <dsp:cNvSpPr/>
      </dsp:nvSpPr>
      <dsp:spPr>
        <a:xfrm>
          <a:off x="5625057" y="2257545"/>
          <a:ext cx="3222855" cy="1933713"/>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CoC Bonus, Reallocation funds, DV Bonus if serving households actively fleeing domestic violence, with a demonstrated local need. </a:t>
          </a:r>
        </a:p>
      </dsp:txBody>
      <dsp:txXfrm>
        <a:off x="5625057" y="2257545"/>
        <a:ext cx="3222855" cy="19337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9E23C-27AC-4D6A-8A7A-5D8F9595BB50}">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852DB-2FD3-4DA5-89E0-DA630A9A8F8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37486-98E3-446B-881B-D45E4311805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a:t>HUD FAQ: </a:t>
          </a:r>
          <a:r>
            <a:rPr lang="en-US" sz="1800" kern="1200">
              <a:hlinkClick xmlns:r="http://schemas.openxmlformats.org/officeDocument/2006/relationships" r:id="rId3"/>
            </a:rPr>
            <a:t>https://www.hud.gov/sites/dfiles/CPD/documents/CoC/FY2024_Project_Application_FAQs_8-1-24.pdf</a:t>
          </a:r>
          <a:r>
            <a:rPr lang="en-US" sz="1800" kern="1200"/>
            <a:t> </a:t>
          </a:r>
        </a:p>
      </dsp:txBody>
      <dsp:txXfrm>
        <a:off x="1435590" y="531"/>
        <a:ext cx="9080009" cy="1242935"/>
      </dsp:txXfrm>
    </dsp:sp>
    <dsp:sp modelId="{51C7F93A-370A-4A34-B5EE-D0992E075547}">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E0640-38FC-4966-AE84-8F39F4621452}">
      <dsp:nvSpPr>
        <dsp:cNvPr id="0" name=""/>
        <dsp:cNvSpPr/>
      </dsp:nvSpPr>
      <dsp:spPr>
        <a:xfrm>
          <a:off x="375988" y="1833861"/>
          <a:ext cx="683614" cy="6836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FE5B5-FD98-4CF3-B81A-5768D5FF395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a:t>HUD Renewal Projects Detailed Instructions: </a:t>
          </a:r>
          <a:r>
            <a:rPr lang="en-US" sz="1800" kern="1200">
              <a:hlinkClick xmlns:r="http://schemas.openxmlformats.org/officeDocument/2006/relationships" r:id="rId6"/>
            </a:rPr>
            <a:t>https://www.hud.gov/sites/dfiles/CPD/documents/CoC/FY-2024-CoC-RENEWAL-Application-Detailed-Instructions.pdf</a:t>
          </a:r>
          <a:endParaRPr lang="en-US" sz="1800" kern="1200"/>
        </a:p>
      </dsp:txBody>
      <dsp:txXfrm>
        <a:off x="1435590" y="1554201"/>
        <a:ext cx="9080009" cy="1242935"/>
      </dsp:txXfrm>
    </dsp:sp>
    <dsp:sp modelId="{5F8B2396-823C-4F18-B31A-E618A968D2F9}">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96B7B-4358-4E88-B09F-92C6927BB956}">
      <dsp:nvSpPr>
        <dsp:cNvPr id="0" name=""/>
        <dsp:cNvSpPr/>
      </dsp:nvSpPr>
      <dsp:spPr>
        <a:xfrm>
          <a:off x="375988" y="3387531"/>
          <a:ext cx="683614" cy="6836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70FCB-0519-4806-93D4-86151DBE433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a:t>HUD New Projects Detailed Instructions: </a:t>
          </a:r>
          <a:r>
            <a:rPr lang="en-US" sz="1800" kern="1200">
              <a:hlinkClick xmlns:r="http://schemas.openxmlformats.org/officeDocument/2006/relationships" r:id="rId9"/>
            </a:rPr>
            <a:t>https://www.hud.gov/sites/dfiles/CPD/documents/CoC/FY-2024-CoC-NEW-Application-Detailed-Instructions-7-31-2024.pdf</a:t>
          </a:r>
          <a:r>
            <a:rPr lang="en-US" sz="1800" kern="1200"/>
            <a:t> </a:t>
          </a:r>
        </a:p>
      </dsp:txBody>
      <dsp:txXfrm>
        <a:off x="1435590" y="3107870"/>
        <a:ext cx="9080009" cy="12429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D0D86-D1F4-470E-A911-17227561211E}">
      <dsp:nvSpPr>
        <dsp:cNvPr id="0" name=""/>
        <dsp:cNvSpPr/>
      </dsp:nvSpPr>
      <dsp:spPr>
        <a:xfrm>
          <a:off x="3364992" y="2177"/>
          <a:ext cx="3785616" cy="10474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Tier 1 is set at 90% of Annual Renewal Demand </a:t>
          </a:r>
        </a:p>
      </dsp:txBody>
      <dsp:txXfrm>
        <a:off x="3416125" y="53310"/>
        <a:ext cx="3683350" cy="945199"/>
      </dsp:txXfrm>
    </dsp:sp>
    <dsp:sp modelId="{F28B237A-D86D-4D84-B02F-5A42EBE5E339}">
      <dsp:nvSpPr>
        <dsp:cNvPr id="0" name=""/>
        <dsp:cNvSpPr/>
      </dsp:nvSpPr>
      <dsp:spPr>
        <a:xfrm>
          <a:off x="3364992" y="1102016"/>
          <a:ext cx="3785616" cy="1047465"/>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2-Year NOFO</a:t>
          </a:r>
        </a:p>
      </dsp:txBody>
      <dsp:txXfrm>
        <a:off x="3416125" y="1153149"/>
        <a:ext cx="3683350" cy="945199"/>
      </dsp:txXfrm>
    </dsp:sp>
    <dsp:sp modelId="{1344D20C-A715-49BC-BF4F-2B96DF2125C7}">
      <dsp:nvSpPr>
        <dsp:cNvPr id="0" name=""/>
        <dsp:cNvSpPr/>
      </dsp:nvSpPr>
      <dsp:spPr>
        <a:xfrm>
          <a:off x="3364992" y="2201855"/>
          <a:ext cx="3785616" cy="1047465"/>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Funding for specific subpopulations (Domestic Violence bonus, YHDP)</a:t>
          </a:r>
        </a:p>
      </dsp:txBody>
      <dsp:txXfrm>
        <a:off x="3416125" y="2252988"/>
        <a:ext cx="3683350" cy="945199"/>
      </dsp:txXfrm>
    </dsp:sp>
    <dsp:sp modelId="{0EAADDD6-A883-4852-8670-B9D7671D93D6}">
      <dsp:nvSpPr>
        <dsp:cNvPr id="0" name=""/>
        <dsp:cNvSpPr/>
      </dsp:nvSpPr>
      <dsp:spPr>
        <a:xfrm>
          <a:off x="3364992" y="3301694"/>
          <a:ext cx="3785616" cy="1047465"/>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COLAs for conditionally selected grants</a:t>
          </a:r>
        </a:p>
      </dsp:txBody>
      <dsp:txXfrm>
        <a:off x="3416125" y="3352827"/>
        <a:ext cx="3683350" cy="9451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4548C-172B-4E4A-BC15-891BC621E5D0}">
      <dsp:nvSpPr>
        <dsp:cNvPr id="0" name=""/>
        <dsp:cNvSpPr/>
      </dsp:nvSpPr>
      <dsp:spPr>
        <a:xfrm>
          <a:off x="0" y="4366"/>
          <a:ext cx="6245265" cy="9301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384B9-076B-4403-B222-65CDE2726DB9}">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B65B5-F6CB-4CD5-BF01-BA7A3BF7C1B2}">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Lack of Affordable Housing</a:t>
          </a:r>
        </a:p>
      </dsp:txBody>
      <dsp:txXfrm>
        <a:off x="1074268" y="4366"/>
        <a:ext cx="5170996" cy="930102"/>
      </dsp:txXfrm>
    </dsp:sp>
    <dsp:sp modelId="{27D8AA00-10E8-4B99-9BC0-3913E797F69D}">
      <dsp:nvSpPr>
        <dsp:cNvPr id="0" name=""/>
        <dsp:cNvSpPr/>
      </dsp:nvSpPr>
      <dsp:spPr>
        <a:xfrm>
          <a:off x="0" y="1166994"/>
          <a:ext cx="6245265" cy="9301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FFF77-F33B-4B6C-B105-C82F27D3855D}">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DFE394-EB30-43A9-A1F0-B1E4EAE1190A}">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Housing is the solution to Homelessness</a:t>
          </a:r>
        </a:p>
      </dsp:txBody>
      <dsp:txXfrm>
        <a:off x="1074268" y="1166994"/>
        <a:ext cx="5170996" cy="930102"/>
      </dsp:txXfrm>
    </dsp:sp>
    <dsp:sp modelId="{7CBD80E1-231D-48AE-A199-6F069F74B174}">
      <dsp:nvSpPr>
        <dsp:cNvPr id="0" name=""/>
        <dsp:cNvSpPr/>
      </dsp:nvSpPr>
      <dsp:spPr>
        <a:xfrm>
          <a:off x="0" y="2329622"/>
          <a:ext cx="6245265" cy="9301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9B5A7-4F99-4AB3-BBAB-3952B26CAB9B}">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A10265-D94E-47B5-A8D0-A16FDAE48EE8}">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Mission alignment</a:t>
          </a:r>
        </a:p>
      </dsp:txBody>
      <dsp:txXfrm>
        <a:off x="1074268" y="2329622"/>
        <a:ext cx="5170996" cy="930102"/>
      </dsp:txXfrm>
    </dsp:sp>
    <dsp:sp modelId="{5953DC6B-C5B8-4B62-B8D8-3D2CDB35A450}">
      <dsp:nvSpPr>
        <dsp:cNvPr id="0" name=""/>
        <dsp:cNvSpPr/>
      </dsp:nvSpPr>
      <dsp:spPr>
        <a:xfrm>
          <a:off x="0" y="3492250"/>
          <a:ext cx="6245265" cy="9301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ED64D-B0F4-44DD-89FA-43099F6C6D1D}">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E40E04-CCE7-4472-B401-18D84AA4D5D3}">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Ability to administer federal grants</a:t>
          </a:r>
        </a:p>
      </dsp:txBody>
      <dsp:txXfrm>
        <a:off x="1074268" y="3492250"/>
        <a:ext cx="5170996" cy="930102"/>
      </dsp:txXfrm>
    </dsp:sp>
    <dsp:sp modelId="{E214E76D-92C6-42A7-B9C0-6EE7823AC81C}">
      <dsp:nvSpPr>
        <dsp:cNvPr id="0" name=""/>
        <dsp:cNvSpPr/>
      </dsp:nvSpPr>
      <dsp:spPr>
        <a:xfrm>
          <a:off x="0" y="4654878"/>
          <a:ext cx="6245265" cy="93010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CBB09A-8622-4B94-9E6F-79493FB08765}">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FC73-C69F-42D5-B551-6B85DEC4622A}">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Expand existing projects to serve more households and more adequately fulfill project budgets</a:t>
          </a:r>
        </a:p>
      </dsp:txBody>
      <dsp:txXfrm>
        <a:off x="1074268" y="4654878"/>
        <a:ext cx="5170996" cy="9301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7640E-08D7-43BD-9164-37F3EC4FB918}">
      <dsp:nvSpPr>
        <dsp:cNvPr id="0" name=""/>
        <dsp:cNvSpPr/>
      </dsp:nvSpPr>
      <dsp:spPr>
        <a:xfrm>
          <a:off x="0" y="69731"/>
          <a:ext cx="6002110" cy="67874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HUD Emergency Solutions Grant (ESG)</a:t>
          </a:r>
        </a:p>
      </dsp:txBody>
      <dsp:txXfrm>
        <a:off x="33134" y="102865"/>
        <a:ext cx="5935842" cy="612478"/>
      </dsp:txXfrm>
    </dsp:sp>
    <dsp:sp modelId="{78CAB01B-A79A-4DE2-B61D-04060FA0EED2}">
      <dsp:nvSpPr>
        <dsp:cNvPr id="0" name=""/>
        <dsp:cNvSpPr/>
      </dsp:nvSpPr>
      <dsp:spPr>
        <a:xfrm>
          <a:off x="0" y="797437"/>
          <a:ext cx="6002110" cy="678746"/>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Empire State Supportive Housing Initiative (ESSHI)</a:t>
          </a:r>
        </a:p>
      </dsp:txBody>
      <dsp:txXfrm>
        <a:off x="33134" y="830571"/>
        <a:ext cx="5935842" cy="612478"/>
      </dsp:txXfrm>
    </dsp:sp>
    <dsp:sp modelId="{5BBAA023-6659-4647-9806-4DDAC286401D}">
      <dsp:nvSpPr>
        <dsp:cNvPr id="0" name=""/>
        <dsp:cNvSpPr/>
      </dsp:nvSpPr>
      <dsp:spPr>
        <a:xfrm>
          <a:off x="0" y="1525143"/>
          <a:ext cx="6002110" cy="678746"/>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OTDA Solutions to End Homelessness Program (STEHP) and Homeless Housing Assistance Program (HHAP)</a:t>
          </a:r>
        </a:p>
      </dsp:txBody>
      <dsp:txXfrm>
        <a:off x="33134" y="1558277"/>
        <a:ext cx="5935842" cy="612478"/>
      </dsp:txXfrm>
    </dsp:sp>
    <dsp:sp modelId="{4076CFDC-CFB9-44BB-976E-FA791858C632}">
      <dsp:nvSpPr>
        <dsp:cNvPr id="0" name=""/>
        <dsp:cNvSpPr/>
      </dsp:nvSpPr>
      <dsp:spPr>
        <a:xfrm>
          <a:off x="0" y="2252850"/>
          <a:ext cx="6002110" cy="678746"/>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HUD HOME/ARP Investment Partnership Program</a:t>
          </a:r>
        </a:p>
      </dsp:txBody>
      <dsp:txXfrm>
        <a:off x="33134" y="2285984"/>
        <a:ext cx="5935842" cy="612478"/>
      </dsp:txXfrm>
    </dsp:sp>
    <dsp:sp modelId="{9D1491F7-1EF9-4526-9353-C9D7AECA0A7C}">
      <dsp:nvSpPr>
        <dsp:cNvPr id="0" name=""/>
        <dsp:cNvSpPr/>
      </dsp:nvSpPr>
      <dsp:spPr>
        <a:xfrm>
          <a:off x="0" y="2980556"/>
          <a:ext cx="6002110" cy="678746"/>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CoCBuilds</a:t>
          </a:r>
        </a:p>
      </dsp:txBody>
      <dsp:txXfrm>
        <a:off x="33134" y="3013690"/>
        <a:ext cx="5935842" cy="6124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EA715-F250-4394-B309-BF57EAB13160}">
      <dsp:nvSpPr>
        <dsp:cNvPr id="0" name=""/>
        <dsp:cNvSpPr/>
      </dsp:nvSpPr>
      <dsp:spPr>
        <a:xfrm>
          <a:off x="0" y="2275"/>
          <a:ext cx="6002110" cy="1064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8B2C6-2025-445A-97AD-D1929F72515A}">
      <dsp:nvSpPr>
        <dsp:cNvPr id="0" name=""/>
        <dsp:cNvSpPr/>
      </dsp:nvSpPr>
      <dsp:spPr>
        <a:xfrm>
          <a:off x="321901" y="241706"/>
          <a:ext cx="585275" cy="5852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BA138C-0397-444A-B994-C86F05D4DD8C}">
      <dsp:nvSpPr>
        <dsp:cNvPr id="0" name=""/>
        <dsp:cNvSpPr/>
      </dsp:nvSpPr>
      <dsp:spPr>
        <a:xfrm>
          <a:off x="1229079" y="2275"/>
          <a:ext cx="4771829" cy="106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1" tIns="112621" rIns="112621" bIns="112621" numCol="1" spcCol="1270" anchor="ctr" anchorCtr="0">
          <a:noAutofit/>
        </a:bodyPr>
        <a:lstStyle/>
        <a:p>
          <a:pPr marL="0" lvl="0" indent="0" algn="l" defTabSz="1111250">
            <a:lnSpc>
              <a:spcPct val="90000"/>
            </a:lnSpc>
            <a:spcBef>
              <a:spcPct val="0"/>
            </a:spcBef>
            <a:spcAft>
              <a:spcPct val="35000"/>
            </a:spcAft>
            <a:buNone/>
          </a:pPr>
          <a:r>
            <a:rPr lang="en-US" sz="2500" kern="1200"/>
            <a:t>E-snaps</a:t>
          </a:r>
        </a:p>
      </dsp:txBody>
      <dsp:txXfrm>
        <a:off x="1229079" y="2275"/>
        <a:ext cx="4771829" cy="1064137"/>
      </dsp:txXfrm>
    </dsp:sp>
    <dsp:sp modelId="{EB1739DF-9526-4C25-913C-619EBFED9B4D}">
      <dsp:nvSpPr>
        <dsp:cNvPr id="0" name=""/>
        <dsp:cNvSpPr/>
      </dsp:nvSpPr>
      <dsp:spPr>
        <a:xfrm>
          <a:off x="0" y="1332448"/>
          <a:ext cx="6002110" cy="1064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32ABC-B511-4A37-AAC6-D731363BC909}">
      <dsp:nvSpPr>
        <dsp:cNvPr id="0" name=""/>
        <dsp:cNvSpPr/>
      </dsp:nvSpPr>
      <dsp:spPr>
        <a:xfrm>
          <a:off x="321901" y="1571879"/>
          <a:ext cx="585275" cy="5852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F61900-FB5D-4F7E-BC10-E9858943E069}">
      <dsp:nvSpPr>
        <dsp:cNvPr id="0" name=""/>
        <dsp:cNvSpPr/>
      </dsp:nvSpPr>
      <dsp:spPr>
        <a:xfrm>
          <a:off x="1229079" y="1332448"/>
          <a:ext cx="2700949" cy="106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1" tIns="112621" rIns="112621" bIns="112621" numCol="1" spcCol="1270" anchor="ctr" anchorCtr="0">
          <a:noAutofit/>
        </a:bodyPr>
        <a:lstStyle/>
        <a:p>
          <a:pPr marL="0" lvl="0" indent="0" algn="l" defTabSz="1111250">
            <a:lnSpc>
              <a:spcPct val="90000"/>
            </a:lnSpc>
            <a:spcBef>
              <a:spcPct val="0"/>
            </a:spcBef>
            <a:spcAft>
              <a:spcPct val="35000"/>
            </a:spcAft>
            <a:buNone/>
          </a:pPr>
          <a:r>
            <a:rPr lang="en-US" sz="2500" kern="1200"/>
            <a:t>External narratives </a:t>
          </a:r>
        </a:p>
      </dsp:txBody>
      <dsp:txXfrm>
        <a:off x="1229079" y="1332448"/>
        <a:ext cx="2700949" cy="1064137"/>
      </dsp:txXfrm>
    </dsp:sp>
    <dsp:sp modelId="{BB40A053-0A7A-46AE-A048-5E238C18D2EB}">
      <dsp:nvSpPr>
        <dsp:cNvPr id="0" name=""/>
        <dsp:cNvSpPr/>
      </dsp:nvSpPr>
      <dsp:spPr>
        <a:xfrm>
          <a:off x="3930028" y="1332448"/>
          <a:ext cx="2070879" cy="106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1" tIns="112621" rIns="112621" bIns="112621" numCol="1" spcCol="1270" anchor="ctr" anchorCtr="0">
          <a:noAutofit/>
        </a:bodyPr>
        <a:lstStyle/>
        <a:p>
          <a:pPr marL="0" lvl="0" indent="0" algn="l" defTabSz="488950">
            <a:lnSpc>
              <a:spcPct val="90000"/>
            </a:lnSpc>
            <a:spcBef>
              <a:spcPct val="0"/>
            </a:spcBef>
            <a:spcAft>
              <a:spcPct val="35000"/>
            </a:spcAft>
            <a:buNone/>
          </a:pPr>
          <a:r>
            <a:rPr lang="en-US" sz="1100" kern="1200"/>
            <a:t>DEI / Involving Persons with lived experience of homelessness</a:t>
          </a:r>
        </a:p>
        <a:p>
          <a:pPr marL="0" lvl="0" indent="0" algn="l" defTabSz="488950">
            <a:lnSpc>
              <a:spcPct val="90000"/>
            </a:lnSpc>
            <a:spcBef>
              <a:spcPct val="0"/>
            </a:spcBef>
            <a:spcAft>
              <a:spcPct val="35000"/>
            </a:spcAft>
            <a:buNone/>
          </a:pPr>
          <a:r>
            <a:rPr lang="en-US" sz="1100" kern="1200"/>
            <a:t>Leveraging support services</a:t>
          </a:r>
        </a:p>
        <a:p>
          <a:pPr marL="0" lvl="0" indent="0" algn="l" defTabSz="488950">
            <a:lnSpc>
              <a:spcPct val="90000"/>
            </a:lnSpc>
            <a:spcBef>
              <a:spcPct val="0"/>
            </a:spcBef>
            <a:spcAft>
              <a:spcPct val="35000"/>
            </a:spcAft>
            <a:buNone/>
          </a:pPr>
          <a:r>
            <a:rPr lang="en-US" sz="1100" kern="1200"/>
            <a:t>Safety Planning Policies and Procedures (unscored)</a:t>
          </a:r>
        </a:p>
      </dsp:txBody>
      <dsp:txXfrm>
        <a:off x="3930028" y="1332448"/>
        <a:ext cx="2070879" cy="1064137"/>
      </dsp:txXfrm>
    </dsp:sp>
    <dsp:sp modelId="{AB99C895-AC5C-40A4-8C5C-185883F5E821}">
      <dsp:nvSpPr>
        <dsp:cNvPr id="0" name=""/>
        <dsp:cNvSpPr/>
      </dsp:nvSpPr>
      <dsp:spPr>
        <a:xfrm>
          <a:off x="0" y="2662620"/>
          <a:ext cx="6002110" cy="1064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B49BA-2981-4E41-A7A7-FE00A5FFA47D}">
      <dsp:nvSpPr>
        <dsp:cNvPr id="0" name=""/>
        <dsp:cNvSpPr/>
      </dsp:nvSpPr>
      <dsp:spPr>
        <a:xfrm>
          <a:off x="321901" y="2902051"/>
          <a:ext cx="585275" cy="5852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3299DE-95FC-40A3-A653-DF474FD34D43}">
      <dsp:nvSpPr>
        <dsp:cNvPr id="0" name=""/>
        <dsp:cNvSpPr/>
      </dsp:nvSpPr>
      <dsp:spPr>
        <a:xfrm>
          <a:off x="1229079" y="2662620"/>
          <a:ext cx="2700949" cy="106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1" tIns="112621" rIns="112621" bIns="112621" numCol="1" spcCol="1270" anchor="ctr" anchorCtr="0">
          <a:noAutofit/>
        </a:bodyPr>
        <a:lstStyle/>
        <a:p>
          <a:pPr marL="0" lvl="0" indent="0" algn="l" defTabSz="1111250">
            <a:lnSpc>
              <a:spcPct val="90000"/>
            </a:lnSpc>
            <a:spcBef>
              <a:spcPct val="0"/>
            </a:spcBef>
            <a:spcAft>
              <a:spcPct val="35000"/>
            </a:spcAft>
            <a:buNone/>
          </a:pPr>
          <a:r>
            <a:rPr lang="en-US" sz="2500" kern="1200"/>
            <a:t>Local Documents</a:t>
          </a:r>
        </a:p>
      </dsp:txBody>
      <dsp:txXfrm>
        <a:off x="1229079" y="2662620"/>
        <a:ext cx="2700949" cy="1064137"/>
      </dsp:txXfrm>
    </dsp:sp>
    <dsp:sp modelId="{7DC16BF5-07D1-4CE5-922C-C00BC22C5CCB}">
      <dsp:nvSpPr>
        <dsp:cNvPr id="0" name=""/>
        <dsp:cNvSpPr/>
      </dsp:nvSpPr>
      <dsp:spPr>
        <a:xfrm>
          <a:off x="3930028" y="2662620"/>
          <a:ext cx="2070879" cy="106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1" tIns="112621" rIns="112621" bIns="112621" numCol="1" spcCol="1270" anchor="ctr" anchorCtr="0">
          <a:noAutofit/>
        </a:bodyPr>
        <a:lstStyle/>
        <a:p>
          <a:pPr marL="0" lvl="0" indent="0" algn="l" defTabSz="488950">
            <a:lnSpc>
              <a:spcPct val="90000"/>
            </a:lnSpc>
            <a:spcBef>
              <a:spcPct val="0"/>
            </a:spcBef>
            <a:spcAft>
              <a:spcPct val="35000"/>
            </a:spcAft>
            <a:buNone/>
          </a:pPr>
          <a:r>
            <a:rPr lang="en-US" sz="1100" kern="1200"/>
            <a:t>Coordinated Entry MOU sign off</a:t>
          </a:r>
        </a:p>
        <a:p>
          <a:pPr marL="0" lvl="0" indent="0" algn="l" defTabSz="488950">
            <a:lnSpc>
              <a:spcPct val="90000"/>
            </a:lnSpc>
            <a:spcBef>
              <a:spcPct val="0"/>
            </a:spcBef>
            <a:spcAft>
              <a:spcPct val="35000"/>
            </a:spcAft>
            <a:buNone/>
          </a:pPr>
          <a:r>
            <a:rPr lang="en-US" sz="1100" kern="1200"/>
            <a:t>Housing First Checklist sign off</a:t>
          </a:r>
        </a:p>
        <a:p>
          <a:pPr marL="0" lvl="0" indent="0" algn="l" defTabSz="488950">
            <a:lnSpc>
              <a:spcPct val="90000"/>
            </a:lnSpc>
            <a:spcBef>
              <a:spcPct val="0"/>
            </a:spcBef>
            <a:spcAft>
              <a:spcPct val="35000"/>
            </a:spcAft>
            <a:buNone/>
          </a:pPr>
          <a:r>
            <a:rPr lang="en-US" sz="1100" kern="1200"/>
            <a:t>Anti-Discrimination Policy sign off</a:t>
          </a:r>
        </a:p>
      </dsp:txBody>
      <dsp:txXfrm>
        <a:off x="3930028" y="2662620"/>
        <a:ext cx="2070879" cy="10641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035C4-08B7-4657-9DF7-2112DF1887EB}">
      <dsp:nvSpPr>
        <dsp:cNvPr id="0" name=""/>
        <dsp:cNvSpPr/>
      </dsp:nvSpPr>
      <dsp:spPr>
        <a:xfrm>
          <a:off x="3462528" y="382"/>
          <a:ext cx="3895344" cy="61375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A lot of money, not a lot of time</a:t>
          </a:r>
        </a:p>
      </dsp:txBody>
      <dsp:txXfrm>
        <a:off x="3492489" y="30343"/>
        <a:ext cx="3835422" cy="553837"/>
      </dsp:txXfrm>
    </dsp:sp>
    <dsp:sp modelId="{2836EF59-8DBC-4FB5-A1FE-2C06FCA11CD5}">
      <dsp:nvSpPr>
        <dsp:cNvPr id="0" name=""/>
        <dsp:cNvSpPr/>
      </dsp:nvSpPr>
      <dsp:spPr>
        <a:xfrm>
          <a:off x="3462528" y="644830"/>
          <a:ext cx="3895344" cy="61375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Leveraging of housing and/or healthcare for all new applicants, including DV Bonus</a:t>
          </a:r>
        </a:p>
      </dsp:txBody>
      <dsp:txXfrm>
        <a:off x="3492489" y="674791"/>
        <a:ext cx="3835422" cy="553837"/>
      </dsp:txXfrm>
    </dsp:sp>
    <dsp:sp modelId="{02C15899-56FD-4088-80F4-25A13272AD86}">
      <dsp:nvSpPr>
        <dsp:cNvPr id="0" name=""/>
        <dsp:cNvSpPr/>
      </dsp:nvSpPr>
      <dsp:spPr>
        <a:xfrm>
          <a:off x="3462528" y="1289277"/>
          <a:ext cx="3895344" cy="61375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t>Safety of Tier 2 projects heavily dependent on ability of the region to submit new leveraged housing and/or healthcare applications</a:t>
          </a:r>
          <a:endParaRPr lang="en-US" sz="1200" kern="1200"/>
        </a:p>
      </dsp:txBody>
      <dsp:txXfrm>
        <a:off x="3492489" y="1319238"/>
        <a:ext cx="3835422" cy="553837"/>
      </dsp:txXfrm>
    </dsp:sp>
    <dsp:sp modelId="{B65E5073-601B-4D4C-AD38-E3E538886D24}">
      <dsp:nvSpPr>
        <dsp:cNvPr id="0" name=""/>
        <dsp:cNvSpPr/>
      </dsp:nvSpPr>
      <dsp:spPr>
        <a:xfrm>
          <a:off x="3462528" y="1933724"/>
          <a:ext cx="3895344" cy="61375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Detailed Instruction Manuals </a:t>
          </a:r>
        </a:p>
      </dsp:txBody>
      <dsp:txXfrm>
        <a:off x="3492489" y="1963685"/>
        <a:ext cx="3835422" cy="553837"/>
      </dsp:txXfrm>
    </dsp:sp>
    <dsp:sp modelId="{71470301-0ADC-4DCE-8974-A7C72D7A5CA7}">
      <dsp:nvSpPr>
        <dsp:cNvPr id="0" name=""/>
        <dsp:cNvSpPr/>
      </dsp:nvSpPr>
      <dsp:spPr>
        <a:xfrm>
          <a:off x="3462528" y="2578172"/>
          <a:ext cx="3895344" cy="61375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Seek additional guidance</a:t>
          </a:r>
        </a:p>
      </dsp:txBody>
      <dsp:txXfrm>
        <a:off x="3492489" y="2608133"/>
        <a:ext cx="3835422" cy="553837"/>
      </dsp:txXfrm>
    </dsp:sp>
    <dsp:sp modelId="{B8B03EFC-6F74-4025-82C4-93E47D98FE69}">
      <dsp:nvSpPr>
        <dsp:cNvPr id="0" name=""/>
        <dsp:cNvSpPr/>
      </dsp:nvSpPr>
      <dsp:spPr>
        <a:xfrm>
          <a:off x="3462528" y="3222619"/>
          <a:ext cx="3895344" cy="61375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No hard feelings</a:t>
          </a:r>
        </a:p>
      </dsp:txBody>
      <dsp:txXfrm>
        <a:off x="3492489" y="3252580"/>
        <a:ext cx="3835422" cy="553837"/>
      </dsp:txXfrm>
    </dsp:sp>
    <dsp:sp modelId="{603C9BE1-2FAD-430F-AF90-AE768E498800}">
      <dsp:nvSpPr>
        <dsp:cNvPr id="0" name=""/>
        <dsp:cNvSpPr/>
      </dsp:nvSpPr>
      <dsp:spPr>
        <a:xfrm>
          <a:off x="3462528" y="3867066"/>
          <a:ext cx="3895344" cy="61375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We are all in this together, we are all a part of the CoC (homeless response system)</a:t>
          </a:r>
        </a:p>
      </dsp:txBody>
      <dsp:txXfrm>
        <a:off x="3492489" y="3897027"/>
        <a:ext cx="3835422" cy="553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4E1D0-332F-440E-BCB8-C7060DCCFD76}">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D9A1FF-28A7-4DF0-8950-9C019978201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CF592-9B4C-41F4-8C5E-274671D3AF4C}">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HUD regulatory document that outlines the competitive funding process that is carried out by local CoCs.</a:t>
          </a:r>
        </a:p>
      </dsp:txBody>
      <dsp:txXfrm>
        <a:off x="1057183" y="1805"/>
        <a:ext cx="9458416" cy="915310"/>
      </dsp:txXfrm>
    </dsp:sp>
    <dsp:sp modelId="{0C845A32-A20D-4A0F-B712-3D1333A3BBAA}">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D500C-D9CD-4ECF-BC5D-FB89855CC1C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49979-ADE1-4FE8-BFDA-3BF2D99E2162}">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CoC funds are competitive each funding round and not guaranteed but are determined based on local performance ratings and a tiering system, and regional performance.</a:t>
          </a:r>
        </a:p>
      </dsp:txBody>
      <dsp:txXfrm>
        <a:off x="1057183" y="1145944"/>
        <a:ext cx="9458416" cy="915310"/>
      </dsp:txXfrm>
    </dsp:sp>
    <dsp:sp modelId="{3E0A7DC8-CEB1-4E1B-8DF9-93EFF28E586A}">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3B93B-112C-4B6F-B40E-D263766D9E30}">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EBAA3-50E4-4192-B140-5EDD68BECF71}">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Projects ranked highest (Tier 1) are guaranteed to be funded if they meet HUD requirements</a:t>
          </a:r>
        </a:p>
      </dsp:txBody>
      <dsp:txXfrm>
        <a:off x="1057183" y="2290082"/>
        <a:ext cx="9458416" cy="915310"/>
      </dsp:txXfrm>
    </dsp:sp>
    <dsp:sp modelId="{49C1F783-DB5E-4A71-AC4C-A358678C7E84}">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51BB89-3658-400E-9953-CDDEFC401BC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DC601-0662-4383-9D54-3D1231AEC20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Projects ranked lowest (Tier 2) are not guaranteed to be funded and will be reviewed for approval by HUD based on the individual application and regional performance of the CoC. In general, the lower a project is ranked in Tier 2, the less likely it is to be funded. </a:t>
          </a:r>
        </a:p>
      </dsp:txBody>
      <dsp:txXfrm>
        <a:off x="1057183" y="3434221"/>
        <a:ext cx="945841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DD36D-C4E9-438A-B329-3BB0D802D238}">
      <dsp:nvSpPr>
        <dsp:cNvPr id="0" name=""/>
        <dsp:cNvSpPr/>
      </dsp:nvSpPr>
      <dsp:spPr>
        <a:xfrm>
          <a:off x="0" y="23808"/>
          <a:ext cx="6798539" cy="8798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Annual Renewal Demand (ARD) makes up the majority of the available CoC funding pot. These are projects that have already been approved by HUD, are currently operating, and can reapply to continue operating.</a:t>
          </a:r>
        </a:p>
      </dsp:txBody>
      <dsp:txXfrm>
        <a:off x="42950" y="66758"/>
        <a:ext cx="6712639" cy="793940"/>
      </dsp:txXfrm>
    </dsp:sp>
    <dsp:sp modelId="{043EAF36-DEDE-4BF2-8D48-4D0764D11923}">
      <dsp:nvSpPr>
        <dsp:cNvPr id="0" name=""/>
        <dsp:cNvSpPr/>
      </dsp:nvSpPr>
      <dsp:spPr>
        <a:xfrm>
          <a:off x="0" y="949728"/>
          <a:ext cx="6798539" cy="87984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 smaller percentage of funds, become available as new funding opportunities through bonus funds or reallocation.</a:t>
          </a:r>
        </a:p>
      </dsp:txBody>
      <dsp:txXfrm>
        <a:off x="42950" y="992678"/>
        <a:ext cx="6712639" cy="793940"/>
      </dsp:txXfrm>
    </dsp:sp>
    <dsp:sp modelId="{1D041449-8F8C-411A-9B7E-28267C900B6C}">
      <dsp:nvSpPr>
        <dsp:cNvPr id="0" name=""/>
        <dsp:cNvSpPr/>
      </dsp:nvSpPr>
      <dsp:spPr>
        <a:xfrm>
          <a:off x="0" y="1875648"/>
          <a:ext cx="6798539" cy="87984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Bonus funds equal an applied percentage of PPRN/FPRN </a:t>
          </a:r>
        </a:p>
      </dsp:txBody>
      <dsp:txXfrm>
        <a:off x="42950" y="1918598"/>
        <a:ext cx="6712639" cy="793940"/>
      </dsp:txXfrm>
    </dsp:sp>
    <dsp:sp modelId="{AD4C94FC-EA16-4270-843B-FD1476BBF4FF}">
      <dsp:nvSpPr>
        <dsp:cNvPr id="0" name=""/>
        <dsp:cNvSpPr/>
      </dsp:nvSpPr>
      <dsp:spPr>
        <a:xfrm>
          <a:off x="0" y="2801568"/>
          <a:ext cx="6798539" cy="87984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Reallocation is the repurposing of funds of existing CoC-funded projects that </a:t>
          </a:r>
        </a:p>
      </dsp:txBody>
      <dsp:txXfrm>
        <a:off x="42950" y="2844518"/>
        <a:ext cx="6712639" cy="793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D41B9-AB81-4778-B776-9782041C8814}">
      <dsp:nvSpPr>
        <dsp:cNvPr id="0" name=""/>
        <dsp:cNvSpPr/>
      </dsp:nvSpPr>
      <dsp:spPr>
        <a:xfrm>
          <a:off x="0" y="328779"/>
          <a:ext cx="10927829" cy="83845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Annual Renewal Demand	$14,850,568		Existing Projects</a:t>
          </a:r>
        </a:p>
      </dsp:txBody>
      <dsp:txXfrm>
        <a:off x="40930" y="369709"/>
        <a:ext cx="10845969" cy="756591"/>
      </dsp:txXfrm>
    </dsp:sp>
    <dsp:sp modelId="{B31E1223-2313-40A7-859A-F3B794C3AB08}">
      <dsp:nvSpPr>
        <dsp:cNvPr id="0" name=""/>
        <dsp:cNvSpPr/>
      </dsp:nvSpPr>
      <dsp:spPr>
        <a:xfrm>
          <a:off x="0" y="1227711"/>
          <a:ext cx="10927829" cy="838451"/>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CoC Bonus			$2,160,000		PSH, RRH, TH-RRH, CE</a:t>
          </a:r>
        </a:p>
      </dsp:txBody>
      <dsp:txXfrm>
        <a:off x="40930" y="1268641"/>
        <a:ext cx="10845969" cy="756591"/>
      </dsp:txXfrm>
    </dsp:sp>
    <dsp:sp modelId="{5541AD38-CED4-4BD6-8355-BC965703C3F0}">
      <dsp:nvSpPr>
        <dsp:cNvPr id="0" name=""/>
        <dsp:cNvSpPr/>
      </dsp:nvSpPr>
      <dsp:spPr>
        <a:xfrm>
          <a:off x="0" y="2126642"/>
          <a:ext cx="10927829" cy="838451"/>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DV Bonus			$2,700,000		RRH, TH-RRH, DV CE</a:t>
          </a:r>
        </a:p>
      </dsp:txBody>
      <dsp:txXfrm>
        <a:off x="40930" y="2167572"/>
        <a:ext cx="10845969" cy="756591"/>
      </dsp:txXfrm>
    </dsp:sp>
    <dsp:sp modelId="{40F2ED86-A83C-4310-9505-2734FD1A0E0D}">
      <dsp:nvSpPr>
        <dsp:cNvPr id="0" name=""/>
        <dsp:cNvSpPr/>
      </dsp:nvSpPr>
      <dsp:spPr>
        <a:xfrm>
          <a:off x="0" y="3025573"/>
          <a:ext cx="10927829" cy="83845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CoC Fund cannot be used for shelters or support services only programs other than Coordinated Entry and HMIS which both have designated entities. 			</a:t>
          </a:r>
        </a:p>
      </dsp:txBody>
      <dsp:txXfrm>
        <a:off x="40930" y="3066503"/>
        <a:ext cx="10845969" cy="756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AD097-80A1-4471-A924-CF8A0B624314}">
      <dsp:nvSpPr>
        <dsp:cNvPr id="0" name=""/>
        <dsp:cNvSpPr/>
      </dsp:nvSpPr>
      <dsp:spPr>
        <a:xfrm>
          <a:off x="0" y="2448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HUD uses a competitive ranking system, which includes tiers, as a way for CoCs to notify HUD which projects are prioritized for funding based on local needs and gaps. </a:t>
          </a:r>
        </a:p>
      </dsp:txBody>
      <dsp:txXfrm>
        <a:off x="33012" y="57501"/>
        <a:ext cx="10449576" cy="610236"/>
      </dsp:txXfrm>
    </dsp:sp>
    <dsp:sp modelId="{95531C17-CB25-454D-A88C-AFF17B3D809A}">
      <dsp:nvSpPr>
        <dsp:cNvPr id="0" name=""/>
        <dsp:cNvSpPr/>
      </dsp:nvSpPr>
      <dsp:spPr>
        <a:xfrm>
          <a:off x="0" y="74970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Tier 1 = 90% Annual Renewal Demand (ARD)</a:t>
          </a:r>
        </a:p>
      </dsp:txBody>
      <dsp:txXfrm>
        <a:off x="33012" y="782721"/>
        <a:ext cx="10449576" cy="610236"/>
      </dsp:txXfrm>
    </dsp:sp>
    <dsp:sp modelId="{EF8B249B-BD3A-430E-8A4A-1728DF53D06D}">
      <dsp:nvSpPr>
        <dsp:cNvPr id="0" name=""/>
        <dsp:cNvSpPr/>
      </dsp:nvSpPr>
      <dsp:spPr>
        <a:xfrm>
          <a:off x="0" y="147492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Tier 1 = $13,365,511.20 out of $14,850,568                    </a:t>
          </a:r>
        </a:p>
      </dsp:txBody>
      <dsp:txXfrm>
        <a:off x="33012" y="1507941"/>
        <a:ext cx="10449576" cy="610236"/>
      </dsp:txXfrm>
    </dsp:sp>
    <dsp:sp modelId="{24862CFD-E9EB-4184-845E-D11F1E45613C}">
      <dsp:nvSpPr>
        <dsp:cNvPr id="0" name=""/>
        <dsp:cNvSpPr/>
      </dsp:nvSpPr>
      <dsp:spPr>
        <a:xfrm>
          <a:off x="0" y="220014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Tier 2 = Remainder of ARD</a:t>
          </a:r>
        </a:p>
      </dsp:txBody>
      <dsp:txXfrm>
        <a:off x="33012" y="2233161"/>
        <a:ext cx="10449576" cy="610236"/>
      </dsp:txXfrm>
    </dsp:sp>
    <dsp:sp modelId="{07D91813-B975-44CC-8024-A6470EFCC8C3}">
      <dsp:nvSpPr>
        <dsp:cNvPr id="0" name=""/>
        <dsp:cNvSpPr/>
      </dsp:nvSpPr>
      <dsp:spPr>
        <a:xfrm>
          <a:off x="0" y="292536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New Projects may end up scoring in either Tier</a:t>
          </a:r>
        </a:p>
      </dsp:txBody>
      <dsp:txXfrm>
        <a:off x="33012" y="2958381"/>
        <a:ext cx="10449576" cy="610236"/>
      </dsp:txXfrm>
    </dsp:sp>
    <dsp:sp modelId="{701E3A36-7DE6-4B39-8C66-99E2B91FE7B4}">
      <dsp:nvSpPr>
        <dsp:cNvPr id="0" name=""/>
        <dsp:cNvSpPr/>
      </dsp:nvSpPr>
      <dsp:spPr>
        <a:xfrm>
          <a:off x="0" y="365058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DV Bonus projects are part of a separate set aside request with additional DV narratives that must verify local need.</a:t>
          </a:r>
        </a:p>
      </dsp:txBody>
      <dsp:txXfrm>
        <a:off x="33012" y="3683601"/>
        <a:ext cx="10449576" cy="610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A14EB-ADF2-439B-B6DD-F071E068D0C3}">
      <dsp:nvSpPr>
        <dsp:cNvPr id="0" name=""/>
        <dsp:cNvSpPr/>
      </dsp:nvSpPr>
      <dsp:spPr>
        <a:xfrm>
          <a:off x="0" y="502"/>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FA99E-A532-4CDA-929C-AF04AFDC6632}">
      <dsp:nvSpPr>
        <dsp:cNvPr id="0" name=""/>
        <dsp:cNvSpPr/>
      </dsp:nvSpPr>
      <dsp:spPr>
        <a:xfrm>
          <a:off x="209180" y="156091"/>
          <a:ext cx="380328" cy="380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75448E-3A1A-4668-9640-8DEB04B2E130}">
      <dsp:nvSpPr>
        <dsp:cNvPr id="0" name=""/>
        <dsp:cNvSpPr/>
      </dsp:nvSpPr>
      <dsp:spPr>
        <a:xfrm>
          <a:off x="798689" y="502"/>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90000"/>
            </a:lnSpc>
            <a:spcBef>
              <a:spcPct val="0"/>
            </a:spcBef>
            <a:spcAft>
              <a:spcPct val="35000"/>
            </a:spcAft>
            <a:buNone/>
          </a:pPr>
          <a:r>
            <a:rPr lang="en-US" sz="1600" kern="1200"/>
            <a:t>Objective Criteria</a:t>
          </a:r>
        </a:p>
      </dsp:txBody>
      <dsp:txXfrm>
        <a:off x="798689" y="502"/>
        <a:ext cx="5502911" cy="691506"/>
      </dsp:txXfrm>
    </dsp:sp>
    <dsp:sp modelId="{BC7C145E-489F-4A16-A5A6-F2373E731A2A}">
      <dsp:nvSpPr>
        <dsp:cNvPr id="0" name=""/>
        <dsp:cNvSpPr/>
      </dsp:nvSpPr>
      <dsp:spPr>
        <a:xfrm>
          <a:off x="0" y="864885"/>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B3E2D-99D5-4D94-977C-64A9922B50B3}">
      <dsp:nvSpPr>
        <dsp:cNvPr id="0" name=""/>
        <dsp:cNvSpPr/>
      </dsp:nvSpPr>
      <dsp:spPr>
        <a:xfrm>
          <a:off x="209180" y="1020474"/>
          <a:ext cx="380328" cy="380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3D2D19-5C48-4B18-8AB7-89D437173133}">
      <dsp:nvSpPr>
        <dsp:cNvPr id="0" name=""/>
        <dsp:cNvSpPr/>
      </dsp:nvSpPr>
      <dsp:spPr>
        <a:xfrm>
          <a:off x="798689" y="864885"/>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90000"/>
            </a:lnSpc>
            <a:spcBef>
              <a:spcPct val="0"/>
            </a:spcBef>
            <a:spcAft>
              <a:spcPct val="35000"/>
            </a:spcAft>
            <a:buNone/>
          </a:pPr>
          <a:r>
            <a:rPr lang="en-US" sz="1600" kern="1200"/>
            <a:t>System Performance Measures</a:t>
          </a:r>
        </a:p>
      </dsp:txBody>
      <dsp:txXfrm>
        <a:off x="798689" y="864885"/>
        <a:ext cx="5502911" cy="691506"/>
      </dsp:txXfrm>
    </dsp:sp>
    <dsp:sp modelId="{3FD07898-519C-4B10-851A-E17B4CCDB3CD}">
      <dsp:nvSpPr>
        <dsp:cNvPr id="0" name=""/>
        <dsp:cNvSpPr/>
      </dsp:nvSpPr>
      <dsp:spPr>
        <a:xfrm>
          <a:off x="0" y="1729268"/>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0DBF9-D2DA-44FA-B9B4-55FCB936832B}">
      <dsp:nvSpPr>
        <dsp:cNvPr id="0" name=""/>
        <dsp:cNvSpPr/>
      </dsp:nvSpPr>
      <dsp:spPr>
        <a:xfrm>
          <a:off x="209180" y="1884857"/>
          <a:ext cx="380328" cy="380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9B0588-1C97-4518-9AAD-38B9D2B10E4E}">
      <dsp:nvSpPr>
        <dsp:cNvPr id="0" name=""/>
        <dsp:cNvSpPr/>
      </dsp:nvSpPr>
      <dsp:spPr>
        <a:xfrm>
          <a:off x="798689" y="1729268"/>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90000"/>
            </a:lnSpc>
            <a:spcBef>
              <a:spcPct val="0"/>
            </a:spcBef>
            <a:spcAft>
              <a:spcPct val="35000"/>
            </a:spcAft>
            <a:buNone/>
          </a:pPr>
          <a:r>
            <a:rPr lang="en-US" sz="1600" kern="1200"/>
            <a:t>Comparable Databases </a:t>
          </a:r>
        </a:p>
      </dsp:txBody>
      <dsp:txXfrm>
        <a:off x="798689" y="1729268"/>
        <a:ext cx="5502911" cy="691506"/>
      </dsp:txXfrm>
    </dsp:sp>
    <dsp:sp modelId="{B82DCAB8-3A03-4367-9303-71E1BAD73EDB}">
      <dsp:nvSpPr>
        <dsp:cNvPr id="0" name=""/>
        <dsp:cNvSpPr/>
      </dsp:nvSpPr>
      <dsp:spPr>
        <a:xfrm>
          <a:off x="0" y="2593651"/>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64AC1-D20F-428C-8814-3A851D3AFB05}">
      <dsp:nvSpPr>
        <dsp:cNvPr id="0" name=""/>
        <dsp:cNvSpPr/>
      </dsp:nvSpPr>
      <dsp:spPr>
        <a:xfrm>
          <a:off x="209180" y="2749240"/>
          <a:ext cx="380328" cy="3803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A267F4-1455-466B-B154-8C05066E3FAB}">
      <dsp:nvSpPr>
        <dsp:cNvPr id="0" name=""/>
        <dsp:cNvSpPr/>
      </dsp:nvSpPr>
      <dsp:spPr>
        <a:xfrm>
          <a:off x="798689" y="2593651"/>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90000"/>
            </a:lnSpc>
            <a:spcBef>
              <a:spcPct val="0"/>
            </a:spcBef>
            <a:spcAft>
              <a:spcPct val="35000"/>
            </a:spcAft>
            <a:buNone/>
          </a:pPr>
          <a:r>
            <a:rPr lang="en-US" sz="1600" kern="1200"/>
            <a:t>Severity of Barriers</a:t>
          </a:r>
        </a:p>
      </dsp:txBody>
      <dsp:txXfrm>
        <a:off x="798689" y="2593651"/>
        <a:ext cx="5502911" cy="691506"/>
      </dsp:txXfrm>
    </dsp:sp>
    <dsp:sp modelId="{7B970A01-A119-433E-9756-71D5D87E351E}">
      <dsp:nvSpPr>
        <dsp:cNvPr id="0" name=""/>
        <dsp:cNvSpPr/>
      </dsp:nvSpPr>
      <dsp:spPr>
        <a:xfrm>
          <a:off x="0" y="3458034"/>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A9404-F344-4B62-9887-19D0E9B944EB}">
      <dsp:nvSpPr>
        <dsp:cNvPr id="0" name=""/>
        <dsp:cNvSpPr/>
      </dsp:nvSpPr>
      <dsp:spPr>
        <a:xfrm>
          <a:off x="209180" y="3613623"/>
          <a:ext cx="380328" cy="3803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0AC409-1F9D-496B-8E63-564B64029329}">
      <dsp:nvSpPr>
        <dsp:cNvPr id="0" name=""/>
        <dsp:cNvSpPr/>
      </dsp:nvSpPr>
      <dsp:spPr>
        <a:xfrm>
          <a:off x="798689" y="3458034"/>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90000"/>
            </a:lnSpc>
            <a:spcBef>
              <a:spcPct val="0"/>
            </a:spcBef>
            <a:spcAft>
              <a:spcPct val="35000"/>
            </a:spcAft>
            <a:buNone/>
          </a:pPr>
          <a:r>
            <a:rPr lang="en-US" sz="1600" kern="1200"/>
            <a:t>Advance Racial Equity</a:t>
          </a:r>
        </a:p>
      </dsp:txBody>
      <dsp:txXfrm>
        <a:off x="798689" y="3458034"/>
        <a:ext cx="5502911" cy="691506"/>
      </dsp:txXfrm>
    </dsp:sp>
    <dsp:sp modelId="{40BF1DD0-731B-43E0-8AB0-A562DACA2D1C}">
      <dsp:nvSpPr>
        <dsp:cNvPr id="0" name=""/>
        <dsp:cNvSpPr/>
      </dsp:nvSpPr>
      <dsp:spPr>
        <a:xfrm>
          <a:off x="0" y="4322417"/>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DB9BB-3458-4D63-BB38-27AE38D8D92C}">
      <dsp:nvSpPr>
        <dsp:cNvPr id="0" name=""/>
        <dsp:cNvSpPr/>
      </dsp:nvSpPr>
      <dsp:spPr>
        <a:xfrm>
          <a:off x="209180" y="4478006"/>
          <a:ext cx="380328" cy="3803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9EBE4E-4E34-4024-9DDD-6F0A58CFC286}">
      <dsp:nvSpPr>
        <dsp:cNvPr id="0" name=""/>
        <dsp:cNvSpPr/>
      </dsp:nvSpPr>
      <dsp:spPr>
        <a:xfrm>
          <a:off x="798689" y="4322417"/>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90000"/>
            </a:lnSpc>
            <a:spcBef>
              <a:spcPct val="0"/>
            </a:spcBef>
            <a:spcAft>
              <a:spcPct val="35000"/>
            </a:spcAft>
            <a:buNone/>
          </a:pPr>
          <a:r>
            <a:rPr lang="en-US" sz="1600" kern="1200"/>
            <a:t>Reallocation Strategy</a:t>
          </a:r>
        </a:p>
      </dsp:txBody>
      <dsp:txXfrm>
        <a:off x="798689" y="4322417"/>
        <a:ext cx="5502911" cy="691506"/>
      </dsp:txXfrm>
    </dsp:sp>
    <dsp:sp modelId="{6661BB02-9AB6-4184-9C22-6039110A6F4A}">
      <dsp:nvSpPr>
        <dsp:cNvPr id="0" name=""/>
        <dsp:cNvSpPr/>
      </dsp:nvSpPr>
      <dsp:spPr>
        <a:xfrm>
          <a:off x="0" y="5186800"/>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D83DB-544A-425B-9AF9-96CCFABF20C8}">
      <dsp:nvSpPr>
        <dsp:cNvPr id="0" name=""/>
        <dsp:cNvSpPr/>
      </dsp:nvSpPr>
      <dsp:spPr>
        <a:xfrm>
          <a:off x="209180" y="5342389"/>
          <a:ext cx="380328" cy="3803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3EC01E-795A-41C3-8AB1-0FD7856CA24E}">
      <dsp:nvSpPr>
        <dsp:cNvPr id="0" name=""/>
        <dsp:cNvSpPr/>
      </dsp:nvSpPr>
      <dsp:spPr>
        <a:xfrm>
          <a:off x="798689" y="5186800"/>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90000"/>
            </a:lnSpc>
            <a:spcBef>
              <a:spcPct val="0"/>
            </a:spcBef>
            <a:spcAft>
              <a:spcPct val="35000"/>
            </a:spcAft>
            <a:buNone/>
          </a:pPr>
          <a:r>
            <a:rPr lang="en-US" sz="1600" kern="1200"/>
            <a:t>Public Posting</a:t>
          </a:r>
        </a:p>
      </dsp:txBody>
      <dsp:txXfrm>
        <a:off x="798689" y="5186800"/>
        <a:ext cx="5502911" cy="6915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86048-B637-4D5B-9AAA-B89870E29FCB}">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C4342-8F4F-460A-9D9D-31EBF6AD8B79}">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987246-9511-46F0-91D8-9F3678361D66}">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Severity of Needs (who is being served in the program)</a:t>
          </a:r>
        </a:p>
      </dsp:txBody>
      <dsp:txXfrm>
        <a:off x="692764" y="1407"/>
        <a:ext cx="9822835" cy="599796"/>
      </dsp:txXfrm>
    </dsp:sp>
    <dsp:sp modelId="{69E71E01-8776-4866-9518-CF999F8E4DCA}">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0A53D-FB2A-4D2C-9A65-E425A27DA456}">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4D0A5-DECF-4E56-8FAB-C0BBBD9DB886}">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Regional New Impact on Homelessness (exits/returns)</a:t>
          </a:r>
        </a:p>
      </dsp:txBody>
      <dsp:txXfrm>
        <a:off x="692764" y="751152"/>
        <a:ext cx="9822835" cy="599796"/>
      </dsp:txXfrm>
    </dsp:sp>
    <dsp:sp modelId="{457769BC-4974-4049-86B4-7F5A3D4976DF}">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D756A-D9B6-4DE4-9E92-51303103179A}">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1A28C-4720-464B-8CBE-0019295CE249}">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Involving People with Lived Experience (narratives)</a:t>
          </a:r>
        </a:p>
      </dsp:txBody>
      <dsp:txXfrm>
        <a:off x="692764" y="1500898"/>
        <a:ext cx="9822835" cy="599796"/>
      </dsp:txXfrm>
    </dsp:sp>
    <dsp:sp modelId="{578D6A45-FE2D-4588-AE39-884C48A58BC3}">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99036-7FEC-48E4-ACA6-E657C945D84D}">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93AA0-A596-4F8F-A922-CEF41D0F7074}">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Data Quality (HMIS or comparable database)</a:t>
          </a:r>
        </a:p>
      </dsp:txBody>
      <dsp:txXfrm>
        <a:off x="692764" y="2250643"/>
        <a:ext cx="9822835" cy="599796"/>
      </dsp:txXfrm>
    </dsp:sp>
    <dsp:sp modelId="{86E0FE2B-4999-41E2-ABC0-AAA2E52E0E47}">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9B396-88AD-4067-8E27-4E68726DC207}">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F7CB5-4934-4F1C-9230-84292048F8CF}">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Leveraged resources and supports (chart and narrative)</a:t>
          </a:r>
        </a:p>
      </dsp:txBody>
      <dsp:txXfrm>
        <a:off x="692764" y="3000388"/>
        <a:ext cx="9822835" cy="599796"/>
      </dsp:txXfrm>
    </dsp:sp>
    <dsp:sp modelId="{03FC84AD-2AF6-4A09-B892-679F70BEAA5A}">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4A3EC-2BEA-4368-A463-A6CA8E05AC75}">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9DB6B-03F9-49F3-BBFD-AFEDCE8AD789}">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Project-specific measures on how a program helps people obtain and maintain housing.</a:t>
          </a:r>
        </a:p>
      </dsp:txBody>
      <dsp:txXfrm>
        <a:off x="692764" y="3750134"/>
        <a:ext cx="9822835" cy="5997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68128-8C0E-4780-A7FB-7CE2D50BAAE8}">
      <dsp:nvSpPr>
        <dsp:cNvPr id="0" name=""/>
        <dsp:cNvSpPr/>
      </dsp:nvSpPr>
      <dsp:spPr>
        <a:xfrm>
          <a:off x="0" y="0"/>
          <a:ext cx="6301601"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32A46-DB7B-4B01-88E0-D1C57A85AE89}">
      <dsp:nvSpPr>
        <dsp:cNvPr id="0" name=""/>
        <dsp:cNvSpPr/>
      </dsp:nvSpPr>
      <dsp:spPr>
        <a:xfrm>
          <a:off x="0" y="0"/>
          <a:ext cx="6301601" cy="146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100-point scale</a:t>
          </a:r>
        </a:p>
      </dsp:txBody>
      <dsp:txXfrm>
        <a:off x="0" y="0"/>
        <a:ext cx="6301601" cy="1469702"/>
      </dsp:txXfrm>
    </dsp:sp>
    <dsp:sp modelId="{F3BCC0C2-2B31-4D4C-A3BD-C0D4E82BDA7D}">
      <dsp:nvSpPr>
        <dsp:cNvPr id="0" name=""/>
        <dsp:cNvSpPr/>
      </dsp:nvSpPr>
      <dsp:spPr>
        <a:xfrm>
          <a:off x="0" y="1469702"/>
          <a:ext cx="6301601"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BA4E8-A0ED-4ECF-84A0-434E014AA0A0}">
      <dsp:nvSpPr>
        <dsp:cNvPr id="0" name=""/>
        <dsp:cNvSpPr/>
      </dsp:nvSpPr>
      <dsp:spPr>
        <a:xfrm>
          <a:off x="0" y="1469702"/>
          <a:ext cx="6301601" cy="146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50 points for CoC regional score</a:t>
          </a:r>
        </a:p>
      </dsp:txBody>
      <dsp:txXfrm>
        <a:off x="0" y="1469702"/>
        <a:ext cx="6301601" cy="1469702"/>
      </dsp:txXfrm>
    </dsp:sp>
    <dsp:sp modelId="{15160D88-9670-46BF-B69B-778B9F8E1424}">
      <dsp:nvSpPr>
        <dsp:cNvPr id="0" name=""/>
        <dsp:cNvSpPr/>
      </dsp:nvSpPr>
      <dsp:spPr>
        <a:xfrm>
          <a:off x="0" y="2939404"/>
          <a:ext cx="6301601"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B2E4C-E648-4A1D-8048-BB1AABC2D786}">
      <dsp:nvSpPr>
        <dsp:cNvPr id="0" name=""/>
        <dsp:cNvSpPr/>
      </dsp:nvSpPr>
      <dsp:spPr>
        <a:xfrm>
          <a:off x="0" y="2939404"/>
          <a:ext cx="6301601" cy="146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40 points for project ranking and total Tier 2 funding amount</a:t>
          </a:r>
        </a:p>
      </dsp:txBody>
      <dsp:txXfrm>
        <a:off x="0" y="2939404"/>
        <a:ext cx="6301601" cy="1469702"/>
      </dsp:txXfrm>
    </dsp:sp>
    <dsp:sp modelId="{377D649A-6F73-4D3A-BF0E-22ABF1C669AB}">
      <dsp:nvSpPr>
        <dsp:cNvPr id="0" name=""/>
        <dsp:cNvSpPr/>
      </dsp:nvSpPr>
      <dsp:spPr>
        <a:xfrm>
          <a:off x="0" y="4409106"/>
          <a:ext cx="6301601"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80E78-995A-4247-9B52-67083234A5C1}">
      <dsp:nvSpPr>
        <dsp:cNvPr id="0" name=""/>
        <dsp:cNvSpPr/>
      </dsp:nvSpPr>
      <dsp:spPr>
        <a:xfrm>
          <a:off x="0" y="4409106"/>
          <a:ext cx="6301601" cy="146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10 points commitment to housing first</a:t>
          </a:r>
        </a:p>
      </dsp:txBody>
      <dsp:txXfrm>
        <a:off x="0" y="4409106"/>
        <a:ext cx="6301601" cy="14697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BA8E8-A8F7-4543-BA68-F9268930D9B3}">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C9BB8-8A56-4C9F-BCAD-FEE6F05E9A8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All </a:t>
          </a:r>
          <a:r>
            <a:rPr lang="en-US" sz="2400" b="1" kern="1200"/>
            <a:t>renewal</a:t>
          </a:r>
          <a:r>
            <a:rPr lang="en-US" sz="2400" kern="1200"/>
            <a:t> applicants can reapply for projects already in operation and/or grants approved in the most recent CoC funding round. </a:t>
          </a:r>
        </a:p>
      </dsp:txBody>
      <dsp:txXfrm>
        <a:off x="0" y="2703"/>
        <a:ext cx="6900512" cy="1843578"/>
      </dsp:txXfrm>
    </dsp:sp>
    <dsp:sp modelId="{1E16B846-F26D-461D-9C6D-9878D86C3846}">
      <dsp:nvSpPr>
        <dsp:cNvPr id="0" name=""/>
        <dsp:cNvSpPr/>
      </dsp:nvSpPr>
      <dsp:spPr>
        <a:xfrm>
          <a:off x="0" y="1846281"/>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E242E-EDC8-43CE-86C6-E7225581BACA}">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CoC Bonus </a:t>
          </a:r>
          <a:r>
            <a:rPr lang="en-US" sz="2400" kern="1200"/>
            <a:t>or </a:t>
          </a:r>
          <a:r>
            <a:rPr lang="en-US" sz="2400" b="1" kern="1200"/>
            <a:t>reallocation funds </a:t>
          </a:r>
          <a:r>
            <a:rPr lang="en-US" sz="2400" kern="1200"/>
            <a:t>can be used for permanent supportive housing, rapid rehousing, transitional housing to rapid rehousing, Coordinated Entry, or HMIS. </a:t>
          </a:r>
        </a:p>
      </dsp:txBody>
      <dsp:txXfrm>
        <a:off x="0" y="1846281"/>
        <a:ext cx="6900512" cy="1843578"/>
      </dsp:txXfrm>
    </dsp:sp>
    <dsp:sp modelId="{0D199B2A-5EF6-4A99-AFA2-1938C43ECD4C}">
      <dsp:nvSpPr>
        <dsp:cNvPr id="0" name=""/>
        <dsp:cNvSpPr/>
      </dsp:nvSpPr>
      <dsp:spPr>
        <a:xfrm>
          <a:off x="0" y="3689859"/>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53A9DD-114B-4933-8A9C-95B4B0DA597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Domestic Violence Bonus </a:t>
          </a:r>
          <a:r>
            <a:rPr lang="en-US" sz="2400" kern="1200"/>
            <a:t>funds can be used for rapid rehousing, transitional housing to rapid rehousing, or DV Coordinated Entry and must serve households actively fleeing domestic violence. </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A0F79-2253-4003-9AF7-F4F35E009619}"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27CD-81D0-48A3-9FA7-D6418F823105}" type="slidenum">
              <a:rPr lang="en-US" smtClean="0"/>
              <a:t>‹#›</a:t>
            </a:fld>
            <a:endParaRPr lang="en-US"/>
          </a:p>
        </p:txBody>
      </p:sp>
    </p:spTree>
    <p:extLst>
      <p:ext uri="{BB962C8B-B14F-4D97-AF65-F5344CB8AC3E}">
        <p14:creationId xmlns:p14="http://schemas.microsoft.com/office/powerpoint/2010/main" val="252753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FPRN- higher of ARD or PPRN</a:t>
            </a:r>
          </a:p>
        </p:txBody>
      </p:sp>
      <p:sp>
        <p:nvSpPr>
          <p:cNvPr id="4" name="Slide Number Placeholder 3"/>
          <p:cNvSpPr>
            <a:spLocks noGrp="1"/>
          </p:cNvSpPr>
          <p:nvPr>
            <p:ph type="sldNum" sz="quarter" idx="5"/>
          </p:nvPr>
        </p:nvSpPr>
        <p:spPr/>
        <p:txBody>
          <a:bodyPr/>
          <a:lstStyle/>
          <a:p>
            <a:fld id="{B17B27CD-81D0-48A3-9FA7-D6418F823105}" type="slidenum">
              <a:rPr lang="en-US" smtClean="0"/>
              <a:t>9</a:t>
            </a:fld>
            <a:endParaRPr lang="en-US"/>
          </a:p>
        </p:txBody>
      </p:sp>
    </p:spTree>
    <p:extLst>
      <p:ext uri="{BB962C8B-B14F-4D97-AF65-F5344CB8AC3E}">
        <p14:creationId xmlns:p14="http://schemas.microsoft.com/office/powerpoint/2010/main" val="299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HUD NOFO P. 4-6</a:t>
            </a:r>
          </a:p>
        </p:txBody>
      </p:sp>
      <p:sp>
        <p:nvSpPr>
          <p:cNvPr id="4" name="Slide Number Placeholder 3"/>
          <p:cNvSpPr>
            <a:spLocks noGrp="1"/>
          </p:cNvSpPr>
          <p:nvPr>
            <p:ph type="sldNum" sz="quarter" idx="5"/>
          </p:nvPr>
        </p:nvSpPr>
        <p:spPr/>
        <p:txBody>
          <a:bodyPr/>
          <a:lstStyle/>
          <a:p>
            <a:fld id="{BEEF72E3-A380-4A84-B3C9-004D15349805}" type="slidenum">
              <a:rPr lang="en-US" smtClean="0"/>
              <a:t>31</a:t>
            </a:fld>
            <a:endParaRPr lang="en-US"/>
          </a:p>
        </p:txBody>
      </p:sp>
    </p:spTree>
    <p:extLst>
      <p:ext uri="{BB962C8B-B14F-4D97-AF65-F5344CB8AC3E}">
        <p14:creationId xmlns:p14="http://schemas.microsoft.com/office/powerpoint/2010/main" val="331028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9845-1F58-0529-AC30-8E90CFAE70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6E7169-17AC-562F-CC23-0E0194822A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3DFED4-771F-9256-DB80-3349DEF1D307}"/>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5" name="Footer Placeholder 4">
            <a:extLst>
              <a:ext uri="{FF2B5EF4-FFF2-40B4-BE49-F238E27FC236}">
                <a16:creationId xmlns:a16="http://schemas.microsoft.com/office/drawing/2014/main" id="{26614643-A3B0-34E9-14FB-BF00EA2FB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5FBF7-21B3-76BF-055F-FB1F2ACEE070}"/>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240807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F93C-227F-2508-C928-194BD8514C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A38F3C-2941-F0EF-72F2-078339160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45CBA-0F51-D7F8-92CE-BB5A7636CEAB}"/>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5" name="Footer Placeholder 4">
            <a:extLst>
              <a:ext uri="{FF2B5EF4-FFF2-40B4-BE49-F238E27FC236}">
                <a16:creationId xmlns:a16="http://schemas.microsoft.com/office/drawing/2014/main" id="{9E14CE49-CDEB-790A-0A86-AFA735EB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7A0E1-7E3E-14A2-2F83-D7A52697E42C}"/>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113445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E6209-E203-0B7C-F692-BEC3614DE7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2D71A-5327-8288-EA53-EBD3BD17A4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9D62B-C020-0DF3-D0CC-7E38F89B4167}"/>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5" name="Footer Placeholder 4">
            <a:extLst>
              <a:ext uri="{FF2B5EF4-FFF2-40B4-BE49-F238E27FC236}">
                <a16:creationId xmlns:a16="http://schemas.microsoft.com/office/drawing/2014/main" id="{DD0EA199-DBD4-26E6-7878-C4EBF611B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37042-F201-4E3E-ED97-650578B61B3A}"/>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369864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E7EF-913B-8EB0-614F-4009AF5B0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F044F-575B-0E84-5747-A0EDB7B54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EEBE5-C10C-1F72-7FB1-99D52388A675}"/>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5" name="Footer Placeholder 4">
            <a:extLst>
              <a:ext uri="{FF2B5EF4-FFF2-40B4-BE49-F238E27FC236}">
                <a16:creationId xmlns:a16="http://schemas.microsoft.com/office/drawing/2014/main" id="{119EFA07-852A-E3D8-1FD6-4104C335C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E88FF-DD37-3EF5-E47A-1C1D9ED88487}"/>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189172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7F36-0F75-F71C-119F-991C728546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1A7B18-F4B1-AFA2-EA24-C629618449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729EA-349D-EDB7-87D8-7392E9800EE4}"/>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5" name="Footer Placeholder 4">
            <a:extLst>
              <a:ext uri="{FF2B5EF4-FFF2-40B4-BE49-F238E27FC236}">
                <a16:creationId xmlns:a16="http://schemas.microsoft.com/office/drawing/2014/main" id="{E85EFC27-DCBE-578C-E1B9-B1A85F27D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F64A4-BF40-3392-E1EF-2ABEB6F38332}"/>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232076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B2C1-17AA-D612-0B16-3591C0D7E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DA3F4-6ADD-8F74-9296-9F2502B573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4FADB1-CAA0-16E4-36A6-CFAD706E41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468F-C0CB-9430-8F33-05701BEC2680}"/>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6" name="Footer Placeholder 5">
            <a:extLst>
              <a:ext uri="{FF2B5EF4-FFF2-40B4-BE49-F238E27FC236}">
                <a16:creationId xmlns:a16="http://schemas.microsoft.com/office/drawing/2014/main" id="{D353BA29-942B-D84B-34B6-0121FB0E0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15611-774E-ADE9-BD2F-4404DD9E3815}"/>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247129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6CC4-7B52-8A7B-CFE3-3901BB91CC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F8435B-F887-64B4-20F1-20F9D1112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F99E4-D76D-B62A-8682-3DFEA1AE59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012732-397E-33DF-DC95-C810907D0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F866C-53E1-4E82-9966-B586564F9D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48C9B0-3853-7891-3786-E0041602D13F}"/>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8" name="Footer Placeholder 7">
            <a:extLst>
              <a:ext uri="{FF2B5EF4-FFF2-40B4-BE49-F238E27FC236}">
                <a16:creationId xmlns:a16="http://schemas.microsoft.com/office/drawing/2014/main" id="{1A28F17D-8270-FCB2-B9C9-770A2E7129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4B417C-FA74-B384-7ED9-5CB4BA0BCAB2}"/>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88305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4E10-182C-7D89-4984-12C2D85DD9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2845EE-CD91-4395-20DB-B6170ADA93B3}"/>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4" name="Footer Placeholder 3">
            <a:extLst>
              <a:ext uri="{FF2B5EF4-FFF2-40B4-BE49-F238E27FC236}">
                <a16:creationId xmlns:a16="http://schemas.microsoft.com/office/drawing/2014/main" id="{D6624D1C-0357-03DC-F2B7-4E489B8579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AAFCC6-5219-9259-1323-1A8C31430AEB}"/>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410247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ACB9A-4196-28F0-C804-FA878555A99A}"/>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3" name="Footer Placeholder 2">
            <a:extLst>
              <a:ext uri="{FF2B5EF4-FFF2-40B4-BE49-F238E27FC236}">
                <a16:creationId xmlns:a16="http://schemas.microsoft.com/office/drawing/2014/main" id="{DF42B710-0100-29B0-9DA1-D84EDE4C38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E00819-05F0-F3E5-78D4-F55138412D83}"/>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1283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A80A-C6DD-D948-C86E-29816ADA2C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82240-7E5C-A64A-0557-B9DBED48F4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EB2E4F-3FBC-5F08-81E9-596EB3FCC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49D46-9ECA-32FD-D9EA-759892693C12}"/>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6" name="Footer Placeholder 5">
            <a:extLst>
              <a:ext uri="{FF2B5EF4-FFF2-40B4-BE49-F238E27FC236}">
                <a16:creationId xmlns:a16="http://schemas.microsoft.com/office/drawing/2014/main" id="{81F5C269-5EC2-78B2-5974-ACBA0CD99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F4817-9FCB-B00D-8FC5-90498AADE2D1}"/>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58402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4D44-54BB-94AB-5384-25AC50746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B8167F-53A6-CB79-3AB2-8E7C602B9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FC9CBE-4EF9-790D-1C85-79D78678E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A11E79-EFFE-9624-9C1B-2B88930B6B44}"/>
              </a:ext>
            </a:extLst>
          </p:cNvPr>
          <p:cNvSpPr>
            <a:spLocks noGrp="1"/>
          </p:cNvSpPr>
          <p:nvPr>
            <p:ph type="dt" sz="half" idx="10"/>
          </p:nvPr>
        </p:nvSpPr>
        <p:spPr/>
        <p:txBody>
          <a:bodyPr/>
          <a:lstStyle/>
          <a:p>
            <a:fld id="{90E8D4BC-291F-4B35-A9B1-F09C72DB8F6F}" type="datetimeFigureOut">
              <a:rPr lang="en-US" smtClean="0"/>
              <a:t>8/13/2024</a:t>
            </a:fld>
            <a:endParaRPr lang="en-US"/>
          </a:p>
        </p:txBody>
      </p:sp>
      <p:sp>
        <p:nvSpPr>
          <p:cNvPr id="6" name="Footer Placeholder 5">
            <a:extLst>
              <a:ext uri="{FF2B5EF4-FFF2-40B4-BE49-F238E27FC236}">
                <a16:creationId xmlns:a16="http://schemas.microsoft.com/office/drawing/2014/main" id="{02395E38-23E0-2FB9-0EE2-FFD7B3D24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47E2B-A674-191C-4F8F-56AD299E1C1F}"/>
              </a:ext>
            </a:extLst>
          </p:cNvPr>
          <p:cNvSpPr>
            <a:spLocks noGrp="1"/>
          </p:cNvSpPr>
          <p:nvPr>
            <p:ph type="sldNum" sz="quarter" idx="12"/>
          </p:nvPr>
        </p:nvSpPr>
        <p:spPr/>
        <p:txBody>
          <a:bodyPr/>
          <a:lstStyle/>
          <a:p>
            <a:fld id="{C76423A8-D605-4BE1-9F7D-DBD6AFE797C1}" type="slidenum">
              <a:rPr lang="en-US" smtClean="0"/>
              <a:t>‹#›</a:t>
            </a:fld>
            <a:endParaRPr lang="en-US"/>
          </a:p>
        </p:txBody>
      </p:sp>
    </p:spTree>
    <p:extLst>
      <p:ext uri="{BB962C8B-B14F-4D97-AF65-F5344CB8AC3E}">
        <p14:creationId xmlns:p14="http://schemas.microsoft.com/office/powerpoint/2010/main" val="243209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0F0E3-FFD4-D9FC-1254-BDDE4001F5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EBD9D3-B43B-A656-CC14-69ABCE86C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CF524-D8BF-6705-AE47-D4452AC7C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E8D4BC-291F-4B35-A9B1-F09C72DB8F6F}" type="datetimeFigureOut">
              <a:rPr lang="en-US" smtClean="0"/>
              <a:t>8/13/2024</a:t>
            </a:fld>
            <a:endParaRPr lang="en-US"/>
          </a:p>
        </p:txBody>
      </p:sp>
      <p:sp>
        <p:nvSpPr>
          <p:cNvPr id="5" name="Footer Placeholder 4">
            <a:extLst>
              <a:ext uri="{FF2B5EF4-FFF2-40B4-BE49-F238E27FC236}">
                <a16:creationId xmlns:a16="http://schemas.microsoft.com/office/drawing/2014/main" id="{195B2040-F553-D99B-E8DE-0089D2810B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9CB888-F8C7-D2F9-6210-73DE9A32C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6423A8-D605-4BE1-9F7D-DBD6AFE797C1}" type="slidenum">
              <a:rPr lang="en-US" smtClean="0"/>
              <a:t>‹#›</a:t>
            </a:fld>
            <a:endParaRPr lang="en-US"/>
          </a:p>
        </p:txBody>
      </p:sp>
    </p:spTree>
    <p:extLst>
      <p:ext uri="{BB962C8B-B14F-4D97-AF65-F5344CB8AC3E}">
        <p14:creationId xmlns:p14="http://schemas.microsoft.com/office/powerpoint/2010/main" val="345743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hyperlink" Target="https://www.lihomeless.org/_files/ugd/22798f_d56eb8052f3c4e6fa22d251bd239e958.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lihomeless.org/coc-nof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ud.gov/sites/dfiles/CPD/documents/CoC/Accessing-the-FY-2023-Project-Application.pdf" TargetMode="External"/><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hyperlink" Target="https://www.hud.gov/sites/dfiles/CPD/documents/CoC/Project_Applicant_Profile_Nav_Guide_v2024.pdf"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hudexchange.info/homelessness-assistance/coordinated-entry/#coordinated-entry-notice" TargetMode="External"/><Relationship Id="rId2" Type="http://schemas.openxmlformats.org/officeDocument/2006/relationships/hyperlink" Target="https://www.hudexchange.info/homelessness-assistance/coc-esg-virtual-binders/coc-match/additional-resources-and-links/" TargetMode="External"/><Relationship Id="rId1" Type="http://schemas.openxmlformats.org/officeDocument/2006/relationships/slideLayout" Target="../slideLayouts/slideLayout2.xml"/><Relationship Id="rId5" Type="http://schemas.openxmlformats.org/officeDocument/2006/relationships/hyperlink" Target="https://youtu.be/-jftVtHh26A" TargetMode="External"/><Relationship Id="rId4" Type="http://schemas.openxmlformats.org/officeDocument/2006/relationships/hyperlink" Target="https://www.lihomeless.org/coordinated-entry-prioritizatio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76.jpeg"/><Relationship Id="rId7" Type="http://schemas.openxmlformats.org/officeDocument/2006/relationships/diagramColors" Target="../diagrams/colors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hyperlink" Target="https://www.lihomeless.org/coc-nofo" TargetMode="External"/><Relationship Id="rId2" Type="http://schemas.openxmlformats.org/officeDocument/2006/relationships/hyperlink" Target="https://www.hud.gov/program_offices/comm_planning/coc/competition" TargetMode="External"/><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hyperlink" Target="https://nam12.safelinks.protection.outlook.com/?url=https%3A%2F%2Fintellor.webex.com%2Fintellor%2Fj.php%3FMTID%3Dmc59d4f008d054bafb0c925ecf40258ce&amp;data=05%7C02%7Cmgiuffrida%40addressthehomeless.org%7Ccce3aa8951224462973b08dcb61885ca%7Cf51f2c5ee8a74a2e83b60dcd7fc3081f%7C0%7C0%7C638585463668630581%7CUnknown%7CTWFpbGZsb3d8eyJWIjoiMC4wLjAwMDAiLCJQIjoiV2luMzIiLCJBTiI6Ik1haWwiLCJXVCI6Mn0%3D%7C0%7C%7C%7C&amp;sdata=gOGDM%2FaERaL6kTwuaWiGt2I3XBdG%2F2wk54uucVD%2Fsys%3D&amp;reserved=0"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www.hud.gov/sites/dfiles/CPD/documents/CoC/FY-2024-CoC-RENEWAL-Application-Detailed-Instructions.pdf" TargetMode="External"/><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hyperlink" Target="https://www.lihomeless.org/coc-nofo" TargetMode="External"/><Relationship Id="rId4" Type="http://schemas.openxmlformats.org/officeDocument/2006/relationships/hyperlink" Target="https://www.hud.gov/sites/dfiles/CPD/documents/CoC/FY-2024-CoC-NEW-Application-Detailed-Instructions-7-31-2024.pdf" TargetMode="Externa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hyperlink" Target="https://egis.hud.gov/cpdmaps/" TargetMode="External"/><Relationship Id="rId5" Type="http://schemas.openxmlformats.org/officeDocument/2006/relationships/hyperlink" Target="https://www.hud.gov/program_offices/comm_planning/conplan#:~:text=The%20Consolidated%20Plan%20is%20designed,%2C%20place%2Dbased%20investment%20decisions" TargetMode="External"/><Relationship Id="rId4" Type="http://schemas.openxmlformats.org/officeDocument/2006/relationships/hyperlink" Target="https://www.hud.gov/sites/dfiles/OCHCO/documents/2991.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lihomeless.org/coc-policies-standard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hyperlink" Target="https://www.hudexchange.info/programs/e-snaps/coc-supplemental-nofo-to-address-unsheltered-rural-homelessness/coc-program-special-nofo-digest-leveraging-health-care-resourc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files.hudexchange.info/resources/documents/System-Performance-Measures-Introductory-Guide.pdf"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3.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www.lihomeless.org/programs-funded-through-the-co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B7896D1-CD4C-88DA-6EE5-43B43CEFCF78}"/>
              </a:ext>
            </a:extLst>
          </p:cNvPr>
          <p:cNvPicPr>
            <a:picLocks noChangeAspect="1"/>
          </p:cNvPicPr>
          <p:nvPr/>
        </p:nvPicPr>
        <p:blipFill>
          <a:blip r:embed="rId2">
            <a:alphaModFix amt="50000"/>
          </a:blip>
          <a:srcRect t="1747"/>
          <a:stretch/>
        </p:blipFill>
        <p:spPr>
          <a:xfrm>
            <a:off x="20" y="1"/>
            <a:ext cx="12191980" cy="6857999"/>
          </a:xfrm>
          <a:prstGeom prst="rect">
            <a:avLst/>
          </a:prstGeom>
        </p:spPr>
      </p:pic>
      <p:sp>
        <p:nvSpPr>
          <p:cNvPr id="2" name="Title 1">
            <a:extLst>
              <a:ext uri="{FF2B5EF4-FFF2-40B4-BE49-F238E27FC236}">
                <a16:creationId xmlns:a16="http://schemas.microsoft.com/office/drawing/2014/main" id="{887897C1-C15C-8A0C-004C-13CD4007115C}"/>
              </a:ext>
            </a:extLst>
          </p:cNvPr>
          <p:cNvSpPr>
            <a:spLocks noGrp="1"/>
          </p:cNvSpPr>
          <p:nvPr>
            <p:ph type="ctrTitle"/>
          </p:nvPr>
        </p:nvSpPr>
        <p:spPr>
          <a:xfrm>
            <a:off x="1524000" y="1122362"/>
            <a:ext cx="9144000" cy="2900518"/>
          </a:xfrm>
        </p:spPr>
        <p:txBody>
          <a:bodyPr>
            <a:normAutofit/>
          </a:bodyPr>
          <a:lstStyle/>
          <a:p>
            <a:r>
              <a:rPr lang="en-US">
                <a:solidFill>
                  <a:srgbClr val="FFFFFF"/>
                </a:solidFill>
              </a:rPr>
              <a:t>FY 2024-2025 HUD Continuum of Care Notice of Funding Opportunity Training</a:t>
            </a:r>
          </a:p>
        </p:txBody>
      </p:sp>
      <p:sp>
        <p:nvSpPr>
          <p:cNvPr id="3" name="Subtitle 2">
            <a:extLst>
              <a:ext uri="{FF2B5EF4-FFF2-40B4-BE49-F238E27FC236}">
                <a16:creationId xmlns:a16="http://schemas.microsoft.com/office/drawing/2014/main" id="{3021726D-F699-EB9A-B1E6-29C340431D2A}"/>
              </a:ext>
            </a:extLst>
          </p:cNvPr>
          <p:cNvSpPr>
            <a:spLocks noGrp="1"/>
          </p:cNvSpPr>
          <p:nvPr>
            <p:ph type="subTitle" idx="1"/>
          </p:nvPr>
        </p:nvSpPr>
        <p:spPr>
          <a:xfrm>
            <a:off x="1524000" y="4159404"/>
            <a:ext cx="9144000" cy="1098395"/>
          </a:xfrm>
        </p:spPr>
        <p:txBody>
          <a:bodyPr>
            <a:normAutofit/>
          </a:bodyPr>
          <a:lstStyle/>
          <a:p>
            <a:r>
              <a:rPr lang="en-US" sz="1700">
                <a:solidFill>
                  <a:srgbClr val="FFFFFF"/>
                </a:solidFill>
              </a:rPr>
              <a:t>CoC Planning Team, LICH</a:t>
            </a:r>
          </a:p>
          <a:p>
            <a:endParaRPr lang="en-US" sz="1700">
              <a:solidFill>
                <a:srgbClr val="FFFFFF"/>
              </a:solidFill>
            </a:endParaRPr>
          </a:p>
          <a:p>
            <a:r>
              <a:rPr lang="en-US" sz="1700">
                <a:solidFill>
                  <a:srgbClr val="FFFFFF"/>
                </a:solidFill>
              </a:rPr>
              <a:t>August 13, 2024</a:t>
            </a:r>
          </a:p>
          <a:p>
            <a:endParaRPr lang="en-US" sz="1700">
              <a:solidFill>
                <a:srgbClr val="FFFFFF"/>
              </a:solidFill>
            </a:endParaRPr>
          </a:p>
        </p:txBody>
      </p:sp>
    </p:spTree>
    <p:extLst>
      <p:ext uri="{BB962C8B-B14F-4D97-AF65-F5344CB8AC3E}">
        <p14:creationId xmlns:p14="http://schemas.microsoft.com/office/powerpoint/2010/main" val="35454539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59FBF-0CC2-6BA4-1D5D-E4321CF48876}"/>
              </a:ext>
            </a:extLst>
          </p:cNvPr>
          <p:cNvSpPr>
            <a:spLocks noGrp="1"/>
          </p:cNvSpPr>
          <p:nvPr>
            <p:ph type="title"/>
          </p:nvPr>
        </p:nvSpPr>
        <p:spPr>
          <a:xfrm>
            <a:off x="1043631" y="809898"/>
            <a:ext cx="10173010" cy="1554480"/>
          </a:xfrm>
        </p:spPr>
        <p:txBody>
          <a:bodyPr anchor="ctr">
            <a:normAutofit/>
          </a:bodyPr>
          <a:lstStyle/>
          <a:p>
            <a:r>
              <a:rPr lang="en-US" sz="4800"/>
              <a:t>2023 CoC Funding Breakdowns</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CBF57969-C424-6D4D-B24B-6C1D3C3A34CD}"/>
              </a:ext>
            </a:extLst>
          </p:cNvPr>
          <p:cNvPicPr>
            <a:picLocks noChangeAspect="1"/>
          </p:cNvPicPr>
          <p:nvPr/>
        </p:nvPicPr>
        <p:blipFill>
          <a:blip r:embed="rId2"/>
          <a:stretch>
            <a:fillRect/>
          </a:stretch>
        </p:blipFill>
        <p:spPr>
          <a:xfrm>
            <a:off x="904602" y="4025404"/>
            <a:ext cx="10378440" cy="479005"/>
          </a:xfrm>
          <a:prstGeom prst="rect">
            <a:avLst/>
          </a:prstGeom>
        </p:spPr>
      </p:pic>
      <p:pic>
        <p:nvPicPr>
          <p:cNvPr id="7" name="Picture 6">
            <a:extLst>
              <a:ext uri="{FF2B5EF4-FFF2-40B4-BE49-F238E27FC236}">
                <a16:creationId xmlns:a16="http://schemas.microsoft.com/office/drawing/2014/main" id="{E98F7821-7E78-38B5-82F7-E20E59F09272}"/>
              </a:ext>
            </a:extLst>
          </p:cNvPr>
          <p:cNvPicPr>
            <a:picLocks noChangeAspect="1"/>
          </p:cNvPicPr>
          <p:nvPr/>
        </p:nvPicPr>
        <p:blipFill>
          <a:blip r:embed="rId3"/>
          <a:stretch>
            <a:fillRect/>
          </a:stretch>
        </p:blipFill>
        <p:spPr>
          <a:xfrm>
            <a:off x="999405" y="4700614"/>
            <a:ext cx="10188834" cy="518922"/>
          </a:xfrm>
          <a:prstGeom prst="rect">
            <a:avLst/>
          </a:prstGeom>
        </p:spPr>
      </p:pic>
    </p:spTree>
    <p:extLst>
      <p:ext uri="{BB962C8B-B14F-4D97-AF65-F5344CB8AC3E}">
        <p14:creationId xmlns:p14="http://schemas.microsoft.com/office/powerpoint/2010/main" val="100153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0BFAC-D362-F778-D03E-92F054E65FD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CoC Funding- Projected Amounts</a:t>
            </a:r>
          </a:p>
        </p:txBody>
      </p:sp>
      <p:graphicFrame>
        <p:nvGraphicFramePr>
          <p:cNvPr id="30" name="Content Placeholder 2">
            <a:extLst>
              <a:ext uri="{FF2B5EF4-FFF2-40B4-BE49-F238E27FC236}">
                <a16:creationId xmlns:a16="http://schemas.microsoft.com/office/drawing/2014/main" id="{293E550F-EA76-F168-DE5C-EC6BFE0A5B2F}"/>
              </a:ext>
            </a:extLst>
          </p:cNvPr>
          <p:cNvGraphicFramePr>
            <a:graphicFrameLocks noGrp="1"/>
          </p:cNvGraphicFramePr>
          <p:nvPr>
            <p:ph idx="1"/>
            <p:extLst>
              <p:ext uri="{D42A27DB-BD31-4B8C-83A1-F6EECF244321}">
                <p14:modId xmlns:p14="http://schemas.microsoft.com/office/powerpoint/2010/main" val="97749262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64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178EF00-6096-504C-5C19-271DBEB2D338}"/>
              </a:ext>
            </a:extLst>
          </p:cNvPr>
          <p:cNvSpPr>
            <a:spLocks noGrp="1" noChangeArrowheads="1"/>
          </p:cNvSpPr>
          <p:nvPr>
            <p:ph type="title"/>
          </p:nvPr>
        </p:nvSpPr>
        <p:spPr/>
        <p:txBody>
          <a:bodyPr/>
          <a:lstStyle/>
          <a:p>
            <a:pPr eaLnBrk="1" hangingPunct="1"/>
            <a:r>
              <a:rPr lang="en-US" altLang="en-US"/>
              <a:t>How Projects are Funded through a Local Competition</a:t>
            </a:r>
          </a:p>
        </p:txBody>
      </p:sp>
      <p:graphicFrame>
        <p:nvGraphicFramePr>
          <p:cNvPr id="24581" name="Content Placeholder 2">
            <a:extLst>
              <a:ext uri="{FF2B5EF4-FFF2-40B4-BE49-F238E27FC236}">
                <a16:creationId xmlns:a16="http://schemas.microsoft.com/office/drawing/2014/main" id="{2A2661E2-CE75-FF56-79FA-2DF6C99695E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8F5CA-CFB6-C5EE-EEE5-9D2AB2DCB265}"/>
              </a:ext>
            </a:extLst>
          </p:cNvPr>
          <p:cNvSpPr>
            <a:spLocks noGrp="1"/>
          </p:cNvSpPr>
          <p:nvPr>
            <p:ph type="title"/>
          </p:nvPr>
        </p:nvSpPr>
        <p:spPr>
          <a:xfrm>
            <a:off x="838200" y="1195697"/>
            <a:ext cx="3200400" cy="4238118"/>
          </a:xfrm>
        </p:spPr>
        <p:txBody>
          <a:bodyPr>
            <a:normAutofit/>
          </a:bodyPr>
          <a:lstStyle/>
          <a:p>
            <a:r>
              <a:rPr lang="en-US" sz="4100">
                <a:solidFill>
                  <a:schemeClr val="bg1"/>
                </a:solidFill>
              </a:rPr>
              <a:t>HUD Ranking Requirements</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5" name="Content Placeholder 2">
            <a:extLst>
              <a:ext uri="{FF2B5EF4-FFF2-40B4-BE49-F238E27FC236}">
                <a16:creationId xmlns:a16="http://schemas.microsoft.com/office/drawing/2014/main" id="{67324308-866B-5680-4C4B-7F9B2F0688CC}"/>
              </a:ext>
            </a:extLst>
          </p:cNvPr>
          <p:cNvGraphicFramePr>
            <a:graphicFrameLocks noGrp="1"/>
          </p:cNvGraphicFramePr>
          <p:nvPr>
            <p:ph idx="1"/>
            <p:extLst>
              <p:ext uri="{D42A27DB-BD31-4B8C-83A1-F6EECF244321}">
                <p14:modId xmlns:p14="http://schemas.microsoft.com/office/powerpoint/2010/main" val="1621734920"/>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39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A770D9-21FE-4E58-0937-5D95FDA064F6}"/>
              </a:ext>
            </a:extLst>
          </p:cNvPr>
          <p:cNvSpPr>
            <a:spLocks noGrp="1"/>
          </p:cNvSpPr>
          <p:nvPr>
            <p:ph type="title"/>
          </p:nvPr>
        </p:nvSpPr>
        <p:spPr>
          <a:xfrm>
            <a:off x="1285240" y="1050595"/>
            <a:ext cx="8074815" cy="1618489"/>
          </a:xfrm>
        </p:spPr>
        <p:txBody>
          <a:bodyPr anchor="ctr">
            <a:normAutofit/>
          </a:bodyPr>
          <a:lstStyle/>
          <a:p>
            <a:r>
              <a:rPr lang="en-US" sz="6100"/>
              <a:t>2024 Guiding Principles</a:t>
            </a:r>
          </a:p>
        </p:txBody>
      </p:sp>
      <p:sp>
        <p:nvSpPr>
          <p:cNvPr id="3" name="Content Placeholder 2">
            <a:extLst>
              <a:ext uri="{FF2B5EF4-FFF2-40B4-BE49-F238E27FC236}">
                <a16:creationId xmlns:a16="http://schemas.microsoft.com/office/drawing/2014/main" id="{B16BD11B-AB7D-ECF2-5881-4F23A91233A6}"/>
              </a:ext>
            </a:extLst>
          </p:cNvPr>
          <p:cNvSpPr>
            <a:spLocks noGrp="1"/>
          </p:cNvSpPr>
          <p:nvPr>
            <p:ph idx="1"/>
          </p:nvPr>
        </p:nvSpPr>
        <p:spPr>
          <a:xfrm>
            <a:off x="1285240" y="2969469"/>
            <a:ext cx="8074815" cy="2800395"/>
          </a:xfrm>
        </p:spPr>
        <p:txBody>
          <a:bodyPr anchor="t">
            <a:normAutofit fontScale="85000" lnSpcReduction="10000"/>
          </a:bodyPr>
          <a:lstStyle/>
          <a:p>
            <a:pPr marL="342900" marR="0" lvl="0" indent="-342900">
              <a:spcBef>
                <a:spcPts val="0"/>
              </a:spcBef>
              <a:spcAft>
                <a:spcPts val="0"/>
              </a:spcAft>
              <a:buFont typeface="+mj-lt"/>
              <a:buAutoNum type="arabicPeriod"/>
            </a:pPr>
            <a:r>
              <a:rPr lang="en-US" sz="1900" b="1">
                <a:effectLst/>
                <a:latin typeface="Calibri" panose="020F0502020204030204" pitchFamily="34" charset="0"/>
                <a:ea typeface="Calibri" panose="020F0502020204030204" pitchFamily="34" charset="0"/>
                <a:cs typeface="Times New Roman" panose="02020603050405020304" pitchFamily="18" charset="0"/>
              </a:rPr>
              <a:t>Improving HUD Systems Performance Measures / Data-Driven Outcomes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900" b="1">
                <a:effectLst/>
                <a:latin typeface="Calibri" panose="020F0502020204030204" pitchFamily="34" charset="0"/>
                <a:ea typeface="Calibri" panose="020F0502020204030204" pitchFamily="34" charset="0"/>
                <a:cs typeface="Times New Roman" panose="02020603050405020304" pitchFamily="18" charset="0"/>
              </a:rPr>
              <a:t>Embracing Key Approaches and Strategies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900" b="1">
                <a:effectLst/>
                <a:latin typeface="Calibri" panose="020F0502020204030204" pitchFamily="34" charset="0"/>
                <a:ea typeface="Calibri" panose="020F0502020204030204" pitchFamily="34" charset="0"/>
                <a:cs typeface="Times New Roman" panose="02020603050405020304" pitchFamily="18" charset="0"/>
              </a:rPr>
              <a:t>Ensuring Access and Equity</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900" b="1">
                <a:effectLst/>
                <a:latin typeface="Calibri" panose="020F0502020204030204" pitchFamily="34" charset="0"/>
                <a:ea typeface="Calibri" panose="020F0502020204030204" pitchFamily="34" charset="0"/>
                <a:cs typeface="Times New Roman" panose="02020603050405020304" pitchFamily="18" charset="0"/>
              </a:rPr>
              <a:t>Meeting Local Unmet Needs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900" b="1">
                <a:effectLst/>
                <a:latin typeface="Calibri" panose="020F0502020204030204" pitchFamily="34" charset="0"/>
                <a:ea typeface="Calibri" panose="020F0502020204030204" pitchFamily="34" charset="0"/>
                <a:cs typeface="Times New Roman" panose="02020603050405020304" pitchFamily="18" charset="0"/>
              </a:rPr>
              <a:t>Maximizing Capacity, Funds and Local Impact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mj-lt"/>
              <a:buAutoNum type="arabicPeriod"/>
            </a:pPr>
            <a:r>
              <a:rPr lang="en-US" sz="1900" b="1">
                <a:effectLst/>
                <a:latin typeface="Calibri" panose="020F0502020204030204" pitchFamily="34" charset="0"/>
                <a:ea typeface="Calibri" panose="020F0502020204030204" pitchFamily="34" charset="0"/>
                <a:cs typeface="Times New Roman" panose="02020603050405020304" pitchFamily="18" charset="0"/>
              </a:rPr>
              <a:t>Ensuring HUD Compliance and Integral Systems</a:t>
            </a:r>
          </a:p>
          <a:p>
            <a:pPr marL="0" marR="0" lvl="0" indent="0">
              <a:spcBef>
                <a:spcPts val="0"/>
              </a:spcBef>
              <a:spcAft>
                <a:spcPts val="800"/>
              </a:spcAft>
              <a:buNone/>
            </a:pPr>
            <a:endParaRPr lang="en-US" sz="1900" b="1">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800"/>
              </a:spcAft>
              <a:buNone/>
            </a:pPr>
            <a:r>
              <a:rPr lang="en-US" sz="1900" b="1">
                <a:effectLst/>
                <a:latin typeface="Calibri" panose="020F0502020204030204" pitchFamily="34" charset="0"/>
                <a:ea typeface="Calibri" panose="020F0502020204030204" pitchFamily="34" charset="0"/>
                <a:cs typeface="Times New Roman" panose="02020603050405020304" pitchFamily="18" charset="0"/>
              </a:rPr>
              <a:t>Detailed Guiding Principles posted on CoC website and included in local application manuals. </a:t>
            </a:r>
          </a:p>
          <a:p>
            <a:pPr marL="0" marR="0" lvl="0" indent="0">
              <a:spcBef>
                <a:spcPts val="0"/>
              </a:spcBef>
              <a:spcAft>
                <a:spcPts val="800"/>
              </a:spcAft>
              <a:buNone/>
            </a:pPr>
            <a:endParaRPr lang="en-US" sz="1900" b="1">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80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hlinkClick r:id="rId2"/>
              </a:rPr>
              <a:t>https://www.lihomeless.org/_files/ugd/22798f_d56eb8052f3c4e6fa22d251bd239e958.pdf</a:t>
            </a:r>
            <a:r>
              <a:rPr lang="en-US" sz="1900">
                <a:effectLst/>
                <a:latin typeface="Calibri" panose="020F0502020204030204" pitchFamily="34" charset="0"/>
                <a:ea typeface="Calibri" panose="020F0502020204030204" pitchFamily="34" charset="0"/>
                <a:cs typeface="Times New Roman" panose="02020603050405020304" pitchFamily="18" charset="0"/>
              </a:rPr>
              <a:t> </a:t>
            </a:r>
          </a:p>
          <a:p>
            <a:endParaRPr lang="en-US" sz="1900"/>
          </a:p>
        </p:txBody>
      </p:sp>
    </p:spTree>
    <p:extLst>
      <p:ext uri="{BB962C8B-B14F-4D97-AF65-F5344CB8AC3E}">
        <p14:creationId xmlns:p14="http://schemas.microsoft.com/office/powerpoint/2010/main" val="176319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A06C-1A3A-C009-A8FC-9C563A1542B8}"/>
              </a:ext>
            </a:extLst>
          </p:cNvPr>
          <p:cNvSpPr>
            <a:spLocks noGrp="1"/>
          </p:cNvSpPr>
          <p:nvPr>
            <p:ph type="title"/>
          </p:nvPr>
        </p:nvSpPr>
        <p:spPr/>
        <p:txBody>
          <a:bodyPr/>
          <a:lstStyle/>
          <a:p>
            <a:r>
              <a:rPr lang="en-US"/>
              <a:t>Local Ranking Criteria (Renewals)</a:t>
            </a:r>
          </a:p>
        </p:txBody>
      </p:sp>
      <p:graphicFrame>
        <p:nvGraphicFramePr>
          <p:cNvPr id="5" name="Content Placeholder 2">
            <a:extLst>
              <a:ext uri="{FF2B5EF4-FFF2-40B4-BE49-F238E27FC236}">
                <a16:creationId xmlns:a16="http://schemas.microsoft.com/office/drawing/2014/main" id="{1038D516-5BC0-C4AE-03F0-A3E283DBD12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74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58EBE-48B4-F1C8-7A5C-0A8E6A31C811}"/>
              </a:ext>
            </a:extLst>
          </p:cNvPr>
          <p:cNvSpPr>
            <a:spLocks noGrp="1"/>
          </p:cNvSpPr>
          <p:nvPr>
            <p:ph type="title"/>
          </p:nvPr>
        </p:nvSpPr>
        <p:spPr>
          <a:xfrm>
            <a:off x="6657715" y="467271"/>
            <a:ext cx="4195674" cy="2052522"/>
          </a:xfrm>
        </p:spPr>
        <p:txBody>
          <a:bodyPr anchor="b">
            <a:normAutofit/>
          </a:bodyPr>
          <a:lstStyle/>
          <a:p>
            <a:r>
              <a:rPr lang="en-US" sz="5600"/>
              <a:t>New Projects</a:t>
            </a:r>
          </a:p>
        </p:txBody>
      </p:sp>
      <p:sp>
        <p:nvSpPr>
          <p:cNvPr id="24" name="Oval 2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7" name="Graphic 6" descr="Workforce Management">
            <a:extLst>
              <a:ext uri="{FF2B5EF4-FFF2-40B4-BE49-F238E27FC236}">
                <a16:creationId xmlns:a16="http://schemas.microsoft.com/office/drawing/2014/main" id="{83418389-6911-000F-F3E1-4267919AB6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7770" y="1448957"/>
            <a:ext cx="3952579" cy="3952579"/>
          </a:xfrm>
          <a:prstGeom prst="rect">
            <a:avLst/>
          </a:prstGeom>
        </p:spPr>
      </p:pic>
      <p:sp>
        <p:nvSpPr>
          <p:cNvPr id="3" name="Content Placeholder 2">
            <a:extLst>
              <a:ext uri="{FF2B5EF4-FFF2-40B4-BE49-F238E27FC236}">
                <a16:creationId xmlns:a16="http://schemas.microsoft.com/office/drawing/2014/main" id="{18A5CEC7-7934-8099-2DE3-5F72E3B3B5C0}"/>
              </a:ext>
            </a:extLst>
          </p:cNvPr>
          <p:cNvSpPr>
            <a:spLocks noGrp="1"/>
          </p:cNvSpPr>
          <p:nvPr>
            <p:ph idx="1"/>
          </p:nvPr>
        </p:nvSpPr>
        <p:spPr>
          <a:xfrm>
            <a:off x="6695359" y="2990818"/>
            <a:ext cx="4158031" cy="2913872"/>
          </a:xfrm>
        </p:spPr>
        <p:txBody>
          <a:bodyPr anchor="t">
            <a:normAutofit/>
          </a:bodyPr>
          <a:lstStyle/>
          <a:p>
            <a:r>
              <a:rPr lang="en-US" sz="2000">
                <a:solidFill>
                  <a:schemeClr val="tx1">
                    <a:alpha val="80000"/>
                  </a:schemeClr>
                </a:solidFill>
              </a:rPr>
              <a:t>Leveraging Housing / Healthcare</a:t>
            </a:r>
          </a:p>
          <a:p>
            <a:r>
              <a:rPr lang="en-US" sz="2000">
                <a:solidFill>
                  <a:schemeClr val="tx1">
                    <a:alpha val="80000"/>
                  </a:schemeClr>
                </a:solidFill>
              </a:rPr>
              <a:t>Local Need</a:t>
            </a:r>
          </a:p>
          <a:p>
            <a:r>
              <a:rPr lang="en-US" sz="2000">
                <a:solidFill>
                  <a:schemeClr val="tx1">
                    <a:alpha val="80000"/>
                  </a:schemeClr>
                </a:solidFill>
              </a:rPr>
              <a:t>Applicant Experience</a:t>
            </a:r>
          </a:p>
          <a:p>
            <a:r>
              <a:rPr lang="en-US" sz="2000">
                <a:solidFill>
                  <a:schemeClr val="tx1">
                    <a:alpha val="80000"/>
                  </a:schemeClr>
                </a:solidFill>
              </a:rPr>
              <a:t>Program Design</a:t>
            </a:r>
          </a:p>
          <a:p>
            <a:r>
              <a:rPr lang="en-US" sz="2000">
                <a:solidFill>
                  <a:schemeClr val="tx1">
                    <a:alpha val="80000"/>
                  </a:schemeClr>
                </a:solidFill>
              </a:rPr>
              <a:t>Appropriateness of Budget</a:t>
            </a:r>
          </a:p>
          <a:p>
            <a:r>
              <a:rPr lang="en-US" sz="2000">
                <a:solidFill>
                  <a:schemeClr val="tx1">
                    <a:alpha val="80000"/>
                  </a:schemeClr>
                </a:solidFill>
              </a:rPr>
              <a:t>Implementation Plan</a:t>
            </a:r>
          </a:p>
          <a:p>
            <a:r>
              <a:rPr lang="en-US" sz="2000">
                <a:solidFill>
                  <a:schemeClr val="tx1">
                    <a:alpha val="80000"/>
                  </a:schemeClr>
                </a:solidFill>
              </a:rPr>
              <a:t>Support Services</a:t>
            </a:r>
          </a:p>
          <a:p>
            <a:endParaRPr lang="en-US" sz="2000">
              <a:solidFill>
                <a:schemeClr val="tx1">
                  <a:alpha val="80000"/>
                </a:schemeClr>
              </a:solidFill>
            </a:endParaRPr>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3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22BFC-25D3-2DE2-9E90-545C010C6178}"/>
              </a:ext>
            </a:extLst>
          </p:cNvPr>
          <p:cNvSpPr>
            <a:spLocks noGrp="1"/>
          </p:cNvSpPr>
          <p:nvPr>
            <p:ph type="title"/>
          </p:nvPr>
        </p:nvSpPr>
        <p:spPr>
          <a:xfrm>
            <a:off x="838200" y="1195697"/>
            <a:ext cx="3200400" cy="4238118"/>
          </a:xfrm>
        </p:spPr>
        <p:txBody>
          <a:bodyPr>
            <a:normAutofit/>
          </a:bodyPr>
          <a:lstStyle/>
          <a:p>
            <a:r>
              <a:rPr lang="en-US">
                <a:solidFill>
                  <a:schemeClr val="bg1"/>
                </a:solidFill>
              </a:rPr>
              <a:t>HUD Review- Tier 2 Projects</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16" name="Content Placeholder 2">
            <a:extLst>
              <a:ext uri="{FF2B5EF4-FFF2-40B4-BE49-F238E27FC236}">
                <a16:creationId xmlns:a16="http://schemas.microsoft.com/office/drawing/2014/main" id="{68ECA896-E897-E396-D94B-C220B6CCF28D}"/>
              </a:ext>
            </a:extLst>
          </p:cNvPr>
          <p:cNvGraphicFramePr>
            <a:graphicFrameLocks noGrp="1"/>
          </p:cNvGraphicFramePr>
          <p:nvPr>
            <p:ph idx="1"/>
            <p:extLst>
              <p:ext uri="{D42A27DB-BD31-4B8C-83A1-F6EECF244321}">
                <p14:modId xmlns:p14="http://schemas.microsoft.com/office/powerpoint/2010/main" val="3410820046"/>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65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2BD0CD-785A-9ABF-832C-666041A9EC01}"/>
              </a:ext>
            </a:extLst>
          </p:cNvPr>
          <p:cNvSpPr>
            <a:spLocks noGrp="1"/>
          </p:cNvSpPr>
          <p:nvPr>
            <p:ph type="title"/>
          </p:nvPr>
        </p:nvSpPr>
        <p:spPr>
          <a:xfrm>
            <a:off x="1188069" y="381935"/>
            <a:ext cx="4008583" cy="5974414"/>
          </a:xfrm>
        </p:spPr>
        <p:txBody>
          <a:bodyPr anchor="ctr">
            <a:normAutofit/>
          </a:bodyPr>
          <a:lstStyle/>
          <a:p>
            <a:r>
              <a:rPr lang="en-US" sz="8000">
                <a:solidFill>
                  <a:srgbClr val="FFFFFF"/>
                </a:solidFill>
              </a:rPr>
              <a:t>WHO can Apply for CoC Funds?</a:t>
            </a:r>
          </a:p>
        </p:txBody>
      </p:sp>
      <p:grpSp>
        <p:nvGrpSpPr>
          <p:cNvPr id="35" name="Group 34">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3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C5DCAD90-9836-BABC-2FB8-50A7148670CE}"/>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All renewal projects that have already been approved for funding in the most recent funding round. (ARD)</a:t>
            </a:r>
          </a:p>
          <a:p>
            <a:endParaRPr lang="en-US" sz="2000">
              <a:solidFill>
                <a:schemeClr val="tx1">
                  <a:alpha val="80000"/>
                </a:schemeClr>
              </a:solidFill>
            </a:endParaRPr>
          </a:p>
          <a:p>
            <a:pPr marL="0" indent="0">
              <a:buNone/>
            </a:pPr>
            <a:r>
              <a:rPr lang="en-US" sz="2000">
                <a:solidFill>
                  <a:schemeClr val="tx1">
                    <a:alpha val="80000"/>
                  </a:schemeClr>
                </a:solidFill>
              </a:rPr>
              <a:t>HUD eligible applicants include:</a:t>
            </a:r>
          </a:p>
          <a:p>
            <a:r>
              <a:rPr lang="en-US" sz="2000">
                <a:solidFill>
                  <a:schemeClr val="tx1">
                    <a:alpha val="80000"/>
                  </a:schemeClr>
                </a:solidFill>
              </a:rPr>
              <a:t>Nonprofit organizations</a:t>
            </a:r>
          </a:p>
          <a:p>
            <a:r>
              <a:rPr lang="en-US" sz="2000">
                <a:solidFill>
                  <a:schemeClr val="tx1">
                    <a:alpha val="80000"/>
                  </a:schemeClr>
                </a:solidFill>
              </a:rPr>
              <a:t>Faith-based organizations</a:t>
            </a:r>
          </a:p>
          <a:p>
            <a:r>
              <a:rPr lang="en-US" sz="2000">
                <a:solidFill>
                  <a:schemeClr val="tx1">
                    <a:alpha val="80000"/>
                  </a:schemeClr>
                </a:solidFill>
              </a:rPr>
              <a:t>States</a:t>
            </a:r>
          </a:p>
          <a:p>
            <a:r>
              <a:rPr lang="en-US" sz="2000">
                <a:solidFill>
                  <a:schemeClr val="tx1">
                    <a:alpha val="80000"/>
                  </a:schemeClr>
                </a:solidFill>
              </a:rPr>
              <a:t>Local governments</a:t>
            </a:r>
          </a:p>
          <a:p>
            <a:r>
              <a:rPr lang="en-US" sz="2000">
                <a:solidFill>
                  <a:schemeClr val="tx1">
                    <a:alpha val="80000"/>
                  </a:schemeClr>
                </a:solidFill>
              </a:rPr>
              <a:t>Designated Tribal Nations</a:t>
            </a:r>
          </a:p>
          <a:p>
            <a:r>
              <a:rPr lang="en-US" sz="2000">
                <a:solidFill>
                  <a:schemeClr val="tx1">
                    <a:alpha val="80000"/>
                  </a:schemeClr>
                </a:solidFill>
              </a:rPr>
              <a:t>Public Housing Authorities</a:t>
            </a:r>
          </a:p>
          <a:p>
            <a:endParaRPr lang="en-US" sz="2000">
              <a:solidFill>
                <a:schemeClr val="tx1">
                  <a:alpha val="80000"/>
                </a:schemeClr>
              </a:solidFill>
            </a:endParaRPr>
          </a:p>
          <a:p>
            <a:endParaRPr lang="en-US" sz="2000">
              <a:solidFill>
                <a:schemeClr val="tx1">
                  <a:alpha val="80000"/>
                </a:schemeClr>
              </a:solidFill>
            </a:endParaRPr>
          </a:p>
          <a:p>
            <a:r>
              <a:rPr lang="en-US" sz="2000">
                <a:solidFill>
                  <a:schemeClr val="tx1">
                    <a:alpha val="80000"/>
                  </a:schemeClr>
                </a:solidFill>
              </a:rPr>
              <a:t>For profit entities are NOT eligible to apply for CoC funds. </a:t>
            </a:r>
          </a:p>
        </p:txBody>
      </p:sp>
      <p:cxnSp>
        <p:nvCxnSpPr>
          <p:cNvPr id="40" name="Straight Connector 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10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9015F-54C3-BD99-A7C7-372B4FB182F1}"/>
              </a:ext>
            </a:extLst>
          </p:cNvPr>
          <p:cNvSpPr>
            <a:spLocks noGrp="1"/>
          </p:cNvSpPr>
          <p:nvPr>
            <p:ph type="title"/>
          </p:nvPr>
        </p:nvSpPr>
        <p:spPr>
          <a:xfrm>
            <a:off x="5297762" y="329184"/>
            <a:ext cx="6251110" cy="1783080"/>
          </a:xfrm>
        </p:spPr>
        <p:txBody>
          <a:bodyPr anchor="b">
            <a:normAutofit/>
          </a:bodyPr>
          <a:lstStyle/>
          <a:p>
            <a:r>
              <a:rPr lang="en-US" sz="5400"/>
              <a:t>Nonprofit Registration through SAM.gov</a:t>
            </a:r>
          </a:p>
        </p:txBody>
      </p:sp>
      <p:pic>
        <p:nvPicPr>
          <p:cNvPr id="5" name="Picture 4" descr="Front steps and columns of a majestic city building">
            <a:extLst>
              <a:ext uri="{FF2B5EF4-FFF2-40B4-BE49-F238E27FC236}">
                <a16:creationId xmlns:a16="http://schemas.microsoft.com/office/drawing/2014/main" id="{57008299-48CE-5DD2-1568-441389B4DCBA}"/>
              </a:ext>
            </a:extLst>
          </p:cNvPr>
          <p:cNvPicPr>
            <a:picLocks noChangeAspect="1"/>
          </p:cNvPicPr>
          <p:nvPr/>
        </p:nvPicPr>
        <p:blipFill>
          <a:blip r:embed="rId2"/>
          <a:srcRect l="26160" r="2850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A0731F-16CD-52F4-ECC4-A2A347810D5C}"/>
              </a:ext>
            </a:extLst>
          </p:cNvPr>
          <p:cNvSpPr>
            <a:spLocks noGrp="1"/>
          </p:cNvSpPr>
          <p:nvPr>
            <p:ph idx="1"/>
          </p:nvPr>
        </p:nvSpPr>
        <p:spPr>
          <a:xfrm>
            <a:off x="5297762" y="2706624"/>
            <a:ext cx="6251110" cy="3483864"/>
          </a:xfrm>
        </p:spPr>
        <p:txBody>
          <a:bodyPr>
            <a:normAutofit/>
          </a:bodyPr>
          <a:lstStyle/>
          <a:p>
            <a:r>
              <a:rPr lang="en-US" sz="2200" b="0" i="0">
                <a:effectLst/>
                <a:highlight>
                  <a:srgbClr val="FFFFFF"/>
                </a:highlight>
                <a:latin typeface="Google Sans"/>
              </a:rPr>
              <a:t>A UEI is </a:t>
            </a:r>
            <a:r>
              <a:rPr lang="en-US" sz="2200" b="0" i="0">
                <a:effectLst/>
                <a:latin typeface="Google Sans"/>
              </a:rPr>
              <a:t>a government-provided number, like a tax ID number, that's used to identify businesses eligible for federal grants, awards and contracts</a:t>
            </a:r>
            <a:r>
              <a:rPr lang="en-US" sz="2200" b="0" i="0">
                <a:effectLst/>
                <a:highlight>
                  <a:srgbClr val="FFFFFF"/>
                </a:highlight>
                <a:latin typeface="Google Sans"/>
              </a:rPr>
              <a:t>. Note: In April 2022, the federal government replaced its old identifier of choice, the Data Universal Numbering System (DUNS) number, with a government-issued UEI.</a:t>
            </a:r>
          </a:p>
          <a:p>
            <a:endParaRPr lang="en-US" sz="2200">
              <a:highlight>
                <a:srgbClr val="FFFFFF"/>
              </a:highlight>
              <a:latin typeface="Google Sans"/>
            </a:endParaRPr>
          </a:p>
          <a:p>
            <a:r>
              <a:rPr lang="en-US" sz="2200">
                <a:hlinkClick r:id="rId3"/>
              </a:rPr>
              <a:t>https://sam.gov/content/home</a:t>
            </a:r>
            <a:r>
              <a:rPr lang="en-US" sz="2200">
                <a:highlight>
                  <a:srgbClr val="FFFFFF"/>
                </a:highlight>
                <a:latin typeface="Google Sans"/>
              </a:rPr>
              <a:t> </a:t>
            </a:r>
            <a:endParaRPr lang="en-US" sz="2200"/>
          </a:p>
        </p:txBody>
      </p:sp>
    </p:spTree>
    <p:extLst>
      <p:ext uri="{BB962C8B-B14F-4D97-AF65-F5344CB8AC3E}">
        <p14:creationId xmlns:p14="http://schemas.microsoft.com/office/powerpoint/2010/main" val="377624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86904-8B17-AAFD-A8BA-BE9B2A0A93D8}"/>
              </a:ext>
            </a:extLst>
          </p:cNvPr>
          <p:cNvSpPr>
            <a:spLocks noGrp="1"/>
          </p:cNvSpPr>
          <p:nvPr>
            <p:ph type="title"/>
          </p:nvPr>
        </p:nvSpPr>
        <p:spPr>
          <a:xfrm>
            <a:off x="838201" y="365125"/>
            <a:ext cx="5251316" cy="1807305"/>
          </a:xfrm>
        </p:spPr>
        <p:txBody>
          <a:bodyPr>
            <a:normAutofit/>
          </a:bodyPr>
          <a:lstStyle/>
          <a:p>
            <a:r>
              <a:rPr lang="en-US"/>
              <a:t>Setting the Stage</a:t>
            </a:r>
          </a:p>
        </p:txBody>
      </p:sp>
      <p:sp>
        <p:nvSpPr>
          <p:cNvPr id="3" name="Content Placeholder 2">
            <a:extLst>
              <a:ext uri="{FF2B5EF4-FFF2-40B4-BE49-F238E27FC236}">
                <a16:creationId xmlns:a16="http://schemas.microsoft.com/office/drawing/2014/main" id="{A8EDDCCF-549D-FE4A-52DD-8CE2BA9338D5}"/>
              </a:ext>
            </a:extLst>
          </p:cNvPr>
          <p:cNvSpPr>
            <a:spLocks noGrp="1"/>
          </p:cNvSpPr>
          <p:nvPr>
            <p:ph idx="1"/>
          </p:nvPr>
        </p:nvSpPr>
        <p:spPr>
          <a:xfrm>
            <a:off x="838200" y="2333297"/>
            <a:ext cx="4619621" cy="3843666"/>
          </a:xfrm>
        </p:spPr>
        <p:txBody>
          <a:bodyPr>
            <a:normAutofit/>
          </a:bodyPr>
          <a:lstStyle/>
          <a:p>
            <a:r>
              <a:rPr lang="en-US" sz="1600"/>
              <a:t>This training will be recorded, and all local Funding Round materials will be posted on the CoC website here: </a:t>
            </a:r>
            <a:r>
              <a:rPr lang="en-US" sz="1600">
                <a:hlinkClick r:id="rId2"/>
              </a:rPr>
              <a:t>https://www.lihomeless.org/coc-nofo</a:t>
            </a:r>
            <a:r>
              <a:rPr lang="en-US" sz="1600"/>
              <a:t> </a:t>
            </a:r>
          </a:p>
          <a:p>
            <a:endParaRPr lang="en-US" sz="1600"/>
          </a:p>
          <a:p>
            <a:r>
              <a:rPr lang="en-US" sz="1600"/>
              <a:t>No question is a bad question, but we may not get to all of them! Please use the chat feature. We may need to “parking lot” some questions and conversations and can work one-on-one with applicants that would like more support. </a:t>
            </a:r>
          </a:p>
          <a:p>
            <a:endParaRPr lang="en-US" sz="1600"/>
          </a:p>
          <a:p>
            <a:r>
              <a:rPr lang="en-US" sz="1600"/>
              <a:t>Utilize the HUD guidance available to you (i.e., detailed instructions)</a:t>
            </a:r>
          </a:p>
          <a:p>
            <a:endParaRPr lang="en-US" sz="1600"/>
          </a:p>
          <a:p>
            <a:endParaRPr lang="en-US" sz="1600"/>
          </a:p>
          <a:p>
            <a:endParaRPr lang="en-US" sz="1600"/>
          </a:p>
          <a:p>
            <a:endParaRPr lang="en-US" sz="1600"/>
          </a:p>
          <a:p>
            <a:endParaRPr lang="en-US" sz="1600"/>
          </a:p>
          <a:p>
            <a:endParaRPr lang="en-US" sz="1600"/>
          </a:p>
        </p:txBody>
      </p:sp>
      <p:pic>
        <p:nvPicPr>
          <p:cNvPr id="5" name="Picture 4" descr="Different coloured question marks">
            <a:extLst>
              <a:ext uri="{FF2B5EF4-FFF2-40B4-BE49-F238E27FC236}">
                <a16:creationId xmlns:a16="http://schemas.microsoft.com/office/drawing/2014/main" id="{3EBC46D2-FE63-4289-2BF2-F2ADB874DD39}"/>
              </a:ext>
            </a:extLst>
          </p:cNvPr>
          <p:cNvPicPr>
            <a:picLocks noChangeAspect="1"/>
          </p:cNvPicPr>
          <p:nvPr/>
        </p:nvPicPr>
        <p:blipFill>
          <a:blip r:embed="rId3"/>
          <a:srcRect l="23853" r="272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3457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98F17-DB42-43FB-80BF-20B83E527D1A}"/>
              </a:ext>
            </a:extLst>
          </p:cNvPr>
          <p:cNvSpPr>
            <a:spLocks noGrp="1"/>
          </p:cNvSpPr>
          <p:nvPr>
            <p:ph type="title"/>
          </p:nvPr>
        </p:nvSpPr>
        <p:spPr>
          <a:xfrm>
            <a:off x="4654296" y="329184"/>
            <a:ext cx="6894576" cy="1783080"/>
          </a:xfrm>
        </p:spPr>
        <p:txBody>
          <a:bodyPr anchor="b">
            <a:normAutofit/>
          </a:bodyPr>
          <a:lstStyle/>
          <a:p>
            <a:r>
              <a:rPr lang="en-US" sz="5400"/>
              <a:t>CoC Funding Process and Documents</a:t>
            </a:r>
          </a:p>
        </p:txBody>
      </p:sp>
      <p:pic>
        <p:nvPicPr>
          <p:cNvPr id="22" name="Picture 21" descr="Rolls of blueprints">
            <a:extLst>
              <a:ext uri="{FF2B5EF4-FFF2-40B4-BE49-F238E27FC236}">
                <a16:creationId xmlns:a16="http://schemas.microsoft.com/office/drawing/2014/main" id="{D61B81A5-EC8B-81BD-BB06-B1EF687FB54D}"/>
              </a:ext>
            </a:extLst>
          </p:cNvPr>
          <p:cNvPicPr>
            <a:picLocks noChangeAspect="1"/>
          </p:cNvPicPr>
          <p:nvPr/>
        </p:nvPicPr>
        <p:blipFill>
          <a:blip r:embed="rId2"/>
          <a:srcRect l="60557" r="-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6"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7F269376-3522-8C3B-DAA3-15308E9223AF}"/>
              </a:ext>
            </a:extLst>
          </p:cNvPr>
          <p:cNvSpPr>
            <a:spLocks noGrp="1"/>
          </p:cNvSpPr>
          <p:nvPr>
            <p:ph idx="1"/>
          </p:nvPr>
        </p:nvSpPr>
        <p:spPr>
          <a:xfrm>
            <a:off x="4654296" y="2706624"/>
            <a:ext cx="6894576" cy="3483864"/>
          </a:xfrm>
        </p:spPr>
        <p:txBody>
          <a:bodyPr>
            <a:normAutofit/>
          </a:bodyPr>
          <a:lstStyle/>
          <a:p>
            <a:r>
              <a:rPr lang="en-US" sz="1700"/>
              <a:t>Grant Inventory Worksheet (GIW)</a:t>
            </a:r>
          </a:p>
          <a:p>
            <a:r>
              <a:rPr lang="en-US" sz="1700"/>
              <a:t>Annual Renewal Demand (ARD) and Preliminary Pro Rata Need (PPRN)</a:t>
            </a:r>
          </a:p>
          <a:p>
            <a:r>
              <a:rPr lang="en-US" sz="1700"/>
              <a:t>FY 2024-2025 HUD CoC NOFO</a:t>
            </a:r>
          </a:p>
          <a:p>
            <a:r>
              <a:rPr lang="en-US" sz="1700"/>
              <a:t>FY 2024-2025 HUD CoC NOFO Detailed Instructions- Renewal</a:t>
            </a:r>
          </a:p>
          <a:p>
            <a:r>
              <a:rPr lang="en-US" sz="1700"/>
              <a:t>FY2024-2025 HUD CoC NOFO Detailed Instructions- New</a:t>
            </a:r>
          </a:p>
          <a:p>
            <a:r>
              <a:rPr lang="en-US" sz="1700"/>
              <a:t>Local CoC Application for Projects and Guidance Manuals</a:t>
            </a:r>
          </a:p>
          <a:p>
            <a:r>
              <a:rPr lang="en-US" sz="1700"/>
              <a:t>Local CoC Ranking Scorecards (renewal and new)</a:t>
            </a:r>
          </a:p>
          <a:p>
            <a:r>
              <a:rPr lang="en-US" sz="1700"/>
              <a:t>Local Priority Listing</a:t>
            </a:r>
          </a:p>
          <a:p>
            <a:r>
              <a:rPr lang="en-US" sz="1700"/>
              <a:t>CoC Regional Application</a:t>
            </a:r>
          </a:p>
          <a:p>
            <a:endParaRPr lang="en-US" sz="1700"/>
          </a:p>
        </p:txBody>
      </p:sp>
    </p:spTree>
    <p:extLst>
      <p:ext uri="{BB962C8B-B14F-4D97-AF65-F5344CB8AC3E}">
        <p14:creationId xmlns:p14="http://schemas.microsoft.com/office/powerpoint/2010/main" val="246771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33657-1B5E-6329-EEAE-6399D6CBBCD1}"/>
              </a:ext>
            </a:extLst>
          </p:cNvPr>
          <p:cNvSpPr>
            <a:spLocks noGrp="1"/>
          </p:cNvSpPr>
          <p:nvPr>
            <p:ph type="title"/>
          </p:nvPr>
        </p:nvSpPr>
        <p:spPr>
          <a:xfrm>
            <a:off x="635000" y="640823"/>
            <a:ext cx="3418659" cy="5583148"/>
          </a:xfrm>
        </p:spPr>
        <p:txBody>
          <a:bodyPr anchor="ctr">
            <a:normAutofit/>
          </a:bodyPr>
          <a:lstStyle/>
          <a:p>
            <a:r>
              <a:rPr lang="en-US" sz="5400"/>
              <a:t>WHAT can Eligible Applicants of CoC Funds Apply for?</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648708D-6E78-BB64-1B22-6A1A46FE2CF2}"/>
              </a:ext>
            </a:extLst>
          </p:cNvPr>
          <p:cNvGraphicFramePr>
            <a:graphicFrameLocks noGrp="1"/>
          </p:cNvGraphicFramePr>
          <p:nvPr>
            <p:ph idx="1"/>
            <p:extLst>
              <p:ext uri="{D42A27DB-BD31-4B8C-83A1-F6EECF244321}">
                <p14:modId xmlns:p14="http://schemas.microsoft.com/office/powerpoint/2010/main" val="140529153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63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e and white background&#10;&#10;Description automatically generated">
            <a:extLst>
              <a:ext uri="{FF2B5EF4-FFF2-40B4-BE49-F238E27FC236}">
                <a16:creationId xmlns:a16="http://schemas.microsoft.com/office/drawing/2014/main" id="{2FEF9697-D4AF-A950-C1B0-D7714EA39F0A}"/>
              </a:ext>
            </a:extLst>
          </p:cNvPr>
          <p:cNvPicPr>
            <a:picLocks noChangeAspect="1"/>
          </p:cNvPicPr>
          <p:nvPr/>
        </p:nvPicPr>
        <p:blipFill>
          <a:blip r:embed="rId2">
            <a:duotone>
              <a:schemeClr val="bg2">
                <a:shade val="45000"/>
                <a:satMod val="135000"/>
              </a:schemeClr>
              <a:prstClr val="white"/>
            </a:duotone>
          </a:blip>
          <a:srcRect t="23239" r="8361" b="16996"/>
          <a:stretch/>
        </p:blipFill>
        <p:spPr>
          <a:xfrm>
            <a:off x="20" y="10"/>
            <a:ext cx="12191980" cy="6857990"/>
          </a:xfrm>
          <a:prstGeom prst="rect">
            <a:avLst/>
          </a:prstGeom>
        </p:spPr>
      </p:pic>
      <p:sp>
        <p:nvSpPr>
          <p:cNvPr id="50" name="Rectangle 4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0F844-E510-2307-721B-046042E6795D}"/>
              </a:ext>
            </a:extLst>
          </p:cNvPr>
          <p:cNvSpPr>
            <a:spLocks noGrp="1"/>
          </p:cNvSpPr>
          <p:nvPr>
            <p:ph type="title"/>
          </p:nvPr>
        </p:nvSpPr>
        <p:spPr>
          <a:xfrm>
            <a:off x="838200" y="365125"/>
            <a:ext cx="10515600" cy="1325563"/>
          </a:xfrm>
        </p:spPr>
        <p:txBody>
          <a:bodyPr>
            <a:normAutofit/>
          </a:bodyPr>
          <a:lstStyle/>
          <a:p>
            <a:r>
              <a:rPr lang="en-US"/>
              <a:t>Eligible Program Models funded through the CoC</a:t>
            </a:r>
          </a:p>
        </p:txBody>
      </p:sp>
      <p:graphicFrame>
        <p:nvGraphicFramePr>
          <p:cNvPr id="5" name="Content Placeholder 2">
            <a:extLst>
              <a:ext uri="{FF2B5EF4-FFF2-40B4-BE49-F238E27FC236}">
                <a16:creationId xmlns:a16="http://schemas.microsoft.com/office/drawing/2014/main" id="{33DE5F5B-4776-383B-4798-151F22290A35}"/>
              </a:ext>
            </a:extLst>
          </p:cNvPr>
          <p:cNvGraphicFramePr>
            <a:graphicFrameLocks noGrp="1"/>
          </p:cNvGraphicFramePr>
          <p:nvPr>
            <p:ph idx="1"/>
            <p:extLst>
              <p:ext uri="{D42A27DB-BD31-4B8C-83A1-F6EECF244321}">
                <p14:modId xmlns:p14="http://schemas.microsoft.com/office/powerpoint/2010/main" val="8965762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017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023190-8F22-77EA-E841-F8B14321393C}"/>
              </a:ext>
            </a:extLst>
          </p:cNvPr>
          <p:cNvPicPr>
            <a:picLocks noChangeAspect="1"/>
          </p:cNvPicPr>
          <p:nvPr/>
        </p:nvPicPr>
        <p:blipFill>
          <a:blip r:embed="rId2">
            <a:duotone>
              <a:schemeClr val="bg2">
                <a:shade val="45000"/>
                <a:satMod val="135000"/>
              </a:schemeClr>
              <a:prstClr val="white"/>
            </a:duotone>
          </a:blip>
          <a:srcRect t="18206" r="9091" b="5186"/>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0D96B-2372-2F8C-7F2F-009556C5AEC1}"/>
              </a:ext>
            </a:extLst>
          </p:cNvPr>
          <p:cNvSpPr>
            <a:spLocks noGrp="1"/>
          </p:cNvSpPr>
          <p:nvPr>
            <p:ph type="title"/>
          </p:nvPr>
        </p:nvSpPr>
        <p:spPr>
          <a:xfrm>
            <a:off x="838200" y="365125"/>
            <a:ext cx="10515600" cy="1325563"/>
          </a:xfrm>
        </p:spPr>
        <p:txBody>
          <a:bodyPr>
            <a:normAutofit/>
          </a:bodyPr>
          <a:lstStyle/>
          <a:p>
            <a:r>
              <a:rPr lang="en-US"/>
              <a:t>Rapid Rehousing Rental Assistance Program</a:t>
            </a:r>
          </a:p>
        </p:txBody>
      </p:sp>
      <p:graphicFrame>
        <p:nvGraphicFramePr>
          <p:cNvPr id="5" name="Content Placeholder 2">
            <a:extLst>
              <a:ext uri="{FF2B5EF4-FFF2-40B4-BE49-F238E27FC236}">
                <a16:creationId xmlns:a16="http://schemas.microsoft.com/office/drawing/2014/main" id="{96023AFD-D0C2-4AC9-92B2-EA12C0F57539}"/>
              </a:ext>
            </a:extLst>
          </p:cNvPr>
          <p:cNvGraphicFramePr>
            <a:graphicFrameLocks noGrp="1"/>
          </p:cNvGraphicFramePr>
          <p:nvPr>
            <p:ph idx="1"/>
            <p:extLst>
              <p:ext uri="{D42A27DB-BD31-4B8C-83A1-F6EECF244321}">
                <p14:modId xmlns:p14="http://schemas.microsoft.com/office/powerpoint/2010/main" val="5558081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6EDD5E3-6F6F-70AC-3A68-AB9A2886D6AC}"/>
              </a:ext>
            </a:extLst>
          </p:cNvPr>
          <p:cNvSpPr txBox="1"/>
          <p:nvPr/>
        </p:nvSpPr>
        <p:spPr>
          <a:xfrm>
            <a:off x="8802721" y="4440728"/>
            <a:ext cx="2616741" cy="923330"/>
          </a:xfrm>
          <a:prstGeom prst="rect">
            <a:avLst/>
          </a:prstGeom>
          <a:noFill/>
        </p:spPr>
        <p:txBody>
          <a:bodyPr wrap="square" rtlCol="0">
            <a:spAutoFit/>
          </a:bodyPr>
          <a:lstStyle/>
          <a:p>
            <a:r>
              <a:rPr lang="en-US"/>
              <a:t>https://endhomelessness.org/resource/rapid-re-housing-toolkit/</a:t>
            </a:r>
          </a:p>
        </p:txBody>
      </p:sp>
    </p:spTree>
    <p:extLst>
      <p:ext uri="{BB962C8B-B14F-4D97-AF65-F5344CB8AC3E}">
        <p14:creationId xmlns:p14="http://schemas.microsoft.com/office/powerpoint/2010/main" val="1763524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BF781-FBCC-2ACD-75D4-B384FAD96EFA}"/>
              </a:ext>
            </a:extLst>
          </p:cNvPr>
          <p:cNvSpPr>
            <a:spLocks noGrp="1"/>
          </p:cNvSpPr>
          <p:nvPr>
            <p:ph type="title"/>
          </p:nvPr>
        </p:nvSpPr>
        <p:spPr>
          <a:xfrm>
            <a:off x="1371597" y="348865"/>
            <a:ext cx="10044023" cy="877729"/>
          </a:xfrm>
        </p:spPr>
        <p:txBody>
          <a:bodyPr anchor="ctr">
            <a:normAutofit/>
          </a:bodyPr>
          <a:lstStyle/>
          <a:p>
            <a:r>
              <a:rPr lang="en-US" sz="3400">
                <a:solidFill>
                  <a:srgbClr val="FFFFFF"/>
                </a:solidFill>
              </a:rPr>
              <a:t>Crisis Housing and Rapid Rehousing Rental Assistance</a:t>
            </a:r>
          </a:p>
        </p:txBody>
      </p:sp>
      <p:graphicFrame>
        <p:nvGraphicFramePr>
          <p:cNvPr id="5" name="Content Placeholder 2">
            <a:extLst>
              <a:ext uri="{FF2B5EF4-FFF2-40B4-BE49-F238E27FC236}">
                <a16:creationId xmlns:a16="http://schemas.microsoft.com/office/drawing/2014/main" id="{6E2DB416-7E43-7AD6-46B9-8E03CA55C90C}"/>
              </a:ext>
            </a:extLst>
          </p:cNvPr>
          <p:cNvGraphicFramePr>
            <a:graphicFrameLocks noGrp="1"/>
          </p:cNvGraphicFramePr>
          <p:nvPr>
            <p:ph idx="1"/>
            <p:extLst>
              <p:ext uri="{D42A27DB-BD31-4B8C-83A1-F6EECF244321}">
                <p14:modId xmlns:p14="http://schemas.microsoft.com/office/powerpoint/2010/main" val="191706574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519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6B35337C-C49E-FF9C-C99A-98B5280570EB}"/>
              </a:ext>
            </a:extLst>
          </p:cNvPr>
          <p:cNvPicPr>
            <a:picLocks noChangeAspect="1"/>
          </p:cNvPicPr>
          <p:nvPr/>
        </p:nvPicPr>
        <p:blipFill>
          <a:blip r:embed="rId2"/>
          <a:srcRect l="26391" r="32498"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0566A317-EE66-A092-BC0D-740E6162DF8D}"/>
              </a:ext>
            </a:extLst>
          </p:cNvPr>
          <p:cNvSpPr>
            <a:spLocks noGrp="1"/>
          </p:cNvSpPr>
          <p:nvPr>
            <p:ph type="title"/>
          </p:nvPr>
        </p:nvSpPr>
        <p:spPr>
          <a:xfrm>
            <a:off x="1137034" y="609600"/>
            <a:ext cx="6831188" cy="1322887"/>
          </a:xfrm>
        </p:spPr>
        <p:txBody>
          <a:bodyPr>
            <a:normAutofit/>
          </a:bodyPr>
          <a:lstStyle/>
          <a:p>
            <a:r>
              <a:rPr lang="en-US"/>
              <a:t>Aligning with Local Needs</a:t>
            </a:r>
          </a:p>
        </p:txBody>
      </p:sp>
      <p:sp>
        <p:nvSpPr>
          <p:cNvPr id="3" name="Content Placeholder 2">
            <a:extLst>
              <a:ext uri="{FF2B5EF4-FFF2-40B4-BE49-F238E27FC236}">
                <a16:creationId xmlns:a16="http://schemas.microsoft.com/office/drawing/2014/main" id="{510466C7-A559-9D72-C58B-B1A3A451325A}"/>
              </a:ext>
            </a:extLst>
          </p:cNvPr>
          <p:cNvSpPr>
            <a:spLocks noGrp="1"/>
          </p:cNvSpPr>
          <p:nvPr>
            <p:ph idx="1"/>
          </p:nvPr>
        </p:nvSpPr>
        <p:spPr>
          <a:xfrm>
            <a:off x="1137035" y="2194102"/>
            <a:ext cx="6516216" cy="3908585"/>
          </a:xfrm>
        </p:spPr>
        <p:txBody>
          <a:bodyPr>
            <a:normAutofit fontScale="92500" lnSpcReduction="10000"/>
          </a:bodyPr>
          <a:lstStyle/>
          <a:p>
            <a:r>
              <a:rPr lang="en-US" sz="1800"/>
              <a:t>Permanent Supportive Housing has been identified as the greatest need in our CoC.</a:t>
            </a:r>
          </a:p>
          <a:p>
            <a:endParaRPr lang="en-US" sz="1800"/>
          </a:p>
          <a:p>
            <a:r>
              <a:rPr lang="en-US" sz="1800">
                <a:effectLst/>
                <a:latin typeface="Calibri" panose="020F0502020204030204" pitchFamily="34" charset="0"/>
                <a:ea typeface="Calibri" panose="020F0502020204030204" pitchFamily="34" charset="0"/>
                <a:cs typeface="Times New Roman" panose="02020603050405020304" pitchFamily="18" charset="0"/>
              </a:rPr>
              <a:t>Our local CoC</a:t>
            </a:r>
            <a:r>
              <a:rPr lang="en-US" sz="1800" b="1">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Unmet Needs Survey identified:</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persons with disabilities</a:t>
            </a: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re-entry</a:t>
            </a: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mental health</a:t>
            </a: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aging adults</a:t>
            </a: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youth</a:t>
            </a:r>
          </a:p>
          <a:p>
            <a:pPr marL="0" indent="0">
              <a:buNone/>
            </a:pPr>
            <a:r>
              <a:rPr lang="en-US" sz="1800">
                <a:latin typeface="Calibri" panose="020F0502020204030204" pitchFamily="34" charset="0"/>
                <a:ea typeface="Calibri" panose="020F0502020204030204" pitchFamily="34" charset="0"/>
                <a:cs typeface="Times New Roman" panose="02020603050405020304" pitchFamily="18" charset="0"/>
              </a:rPr>
              <a:t>domestic violence</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families with children</a:t>
            </a:r>
            <a:endParaRPr lang="en-US" sz="1800"/>
          </a:p>
        </p:txBody>
      </p:sp>
    </p:spTree>
    <p:extLst>
      <p:ext uri="{BB962C8B-B14F-4D97-AF65-F5344CB8AC3E}">
        <p14:creationId xmlns:p14="http://schemas.microsoft.com/office/powerpoint/2010/main" val="64689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olding mouse">
            <a:extLst>
              <a:ext uri="{FF2B5EF4-FFF2-40B4-BE49-F238E27FC236}">
                <a16:creationId xmlns:a16="http://schemas.microsoft.com/office/drawing/2014/main" id="{391D1212-B80E-4D4A-4945-2C3DF132780A}"/>
              </a:ext>
            </a:extLst>
          </p:cNvPr>
          <p:cNvPicPr>
            <a:picLocks noChangeAspect="1"/>
          </p:cNvPicPr>
          <p:nvPr/>
        </p:nvPicPr>
        <p:blipFill>
          <a:blip r:embed="rId2"/>
          <a:srcRect l="31139" r="27749"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3F8F8DB5-35C1-6AFB-BE25-3EC28CD63830}"/>
              </a:ext>
            </a:extLst>
          </p:cNvPr>
          <p:cNvSpPr>
            <a:spLocks noGrp="1"/>
          </p:cNvSpPr>
          <p:nvPr>
            <p:ph type="title"/>
          </p:nvPr>
        </p:nvSpPr>
        <p:spPr>
          <a:xfrm>
            <a:off x="1137034" y="609600"/>
            <a:ext cx="6831188" cy="1322887"/>
          </a:xfrm>
        </p:spPr>
        <p:txBody>
          <a:bodyPr>
            <a:normAutofit/>
          </a:bodyPr>
          <a:lstStyle/>
          <a:p>
            <a:r>
              <a:rPr lang="en-US"/>
              <a:t>HOW can you apply for CoC funds?</a:t>
            </a:r>
          </a:p>
        </p:txBody>
      </p:sp>
      <p:sp>
        <p:nvSpPr>
          <p:cNvPr id="3" name="Content Placeholder 2">
            <a:extLst>
              <a:ext uri="{FF2B5EF4-FFF2-40B4-BE49-F238E27FC236}">
                <a16:creationId xmlns:a16="http://schemas.microsoft.com/office/drawing/2014/main" id="{1DC065DF-1782-BE4F-97BE-47B5294187BA}"/>
              </a:ext>
            </a:extLst>
          </p:cNvPr>
          <p:cNvSpPr>
            <a:spLocks noGrp="1"/>
          </p:cNvSpPr>
          <p:nvPr>
            <p:ph idx="1"/>
          </p:nvPr>
        </p:nvSpPr>
        <p:spPr>
          <a:xfrm>
            <a:off x="1137035" y="2194102"/>
            <a:ext cx="6516216" cy="3908585"/>
          </a:xfrm>
        </p:spPr>
        <p:txBody>
          <a:bodyPr>
            <a:normAutofit/>
          </a:bodyPr>
          <a:lstStyle/>
          <a:p>
            <a:r>
              <a:rPr lang="en-US" sz="2000"/>
              <a:t>Local application (attachments, narratives)</a:t>
            </a:r>
          </a:p>
          <a:p>
            <a:r>
              <a:rPr lang="en-US" sz="2000"/>
              <a:t>HUD esnaps portal</a:t>
            </a:r>
          </a:p>
          <a:p>
            <a:endParaRPr lang="en-US" sz="2000"/>
          </a:p>
          <a:p>
            <a:r>
              <a:rPr lang="en-US" sz="2000"/>
              <a:t>Local Application and completed esnaps application export sent to CoC Collaborative Applicant via email.</a:t>
            </a:r>
          </a:p>
          <a:p>
            <a:endParaRPr lang="en-US" sz="2000"/>
          </a:p>
          <a:p>
            <a:r>
              <a:rPr lang="en-US" sz="2000">
                <a:hlinkClick r:id="rId3"/>
              </a:rPr>
              <a:t>https://www.hud.gov/sites/dfiles/CPD/documents/CoC/Accessing-the-FY-2023-Project-Application.pdf</a:t>
            </a:r>
            <a:r>
              <a:rPr lang="en-US" sz="2000"/>
              <a:t> </a:t>
            </a:r>
          </a:p>
          <a:p>
            <a:r>
              <a:rPr lang="en-US" sz="2000">
                <a:hlinkClick r:id="rId4"/>
              </a:rPr>
              <a:t>https://www.hud.gov/sites/dfiles/CPD/documents/CoC/Project_Applicant_Profile_Nav_Guide_v2024.pdf</a:t>
            </a:r>
            <a:r>
              <a:rPr lang="en-US" sz="2000"/>
              <a:t> </a:t>
            </a:r>
          </a:p>
        </p:txBody>
      </p:sp>
    </p:spTree>
    <p:extLst>
      <p:ext uri="{BB962C8B-B14F-4D97-AF65-F5344CB8AC3E}">
        <p14:creationId xmlns:p14="http://schemas.microsoft.com/office/powerpoint/2010/main" val="4266303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AEA8-249F-CB72-4F48-06E1CA2431E6}"/>
              </a:ext>
            </a:extLst>
          </p:cNvPr>
          <p:cNvSpPr>
            <a:spLocks noGrp="1"/>
          </p:cNvSpPr>
          <p:nvPr>
            <p:ph type="title"/>
          </p:nvPr>
        </p:nvSpPr>
        <p:spPr/>
        <p:txBody>
          <a:bodyPr/>
          <a:lstStyle/>
          <a:p>
            <a:r>
              <a:rPr lang="en-US"/>
              <a:t>Application FAQs and Step by Step Guidance</a:t>
            </a:r>
          </a:p>
        </p:txBody>
      </p:sp>
      <p:graphicFrame>
        <p:nvGraphicFramePr>
          <p:cNvPr id="5" name="Content Placeholder 2">
            <a:extLst>
              <a:ext uri="{FF2B5EF4-FFF2-40B4-BE49-F238E27FC236}">
                <a16:creationId xmlns:a16="http://schemas.microsoft.com/office/drawing/2014/main" id="{9B30A83A-CB81-2959-8327-A3082E985C5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140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CADF80-201A-D200-55EB-468F04A78632}"/>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Important Considerations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013C5D-B412-66F9-A20E-F990D4A28CC5}"/>
              </a:ext>
            </a:extLst>
          </p:cNvPr>
          <p:cNvSpPr>
            <a:spLocks noGrp="1"/>
          </p:cNvSpPr>
          <p:nvPr>
            <p:ph idx="1"/>
          </p:nvPr>
        </p:nvSpPr>
        <p:spPr>
          <a:xfrm>
            <a:off x="4447308" y="591344"/>
            <a:ext cx="6906491" cy="5585619"/>
          </a:xfrm>
        </p:spPr>
        <p:txBody>
          <a:bodyPr anchor="ctr">
            <a:normAutofit/>
          </a:bodyPr>
          <a:lstStyle/>
          <a:p>
            <a:r>
              <a:rPr lang="en-US" sz="2000"/>
              <a:t>CoC Match Requirements- 25% cash or in-kind</a:t>
            </a:r>
          </a:p>
          <a:p>
            <a:pPr marL="0" indent="0">
              <a:buNone/>
            </a:pPr>
            <a:r>
              <a:rPr lang="en-US" sz="2000">
                <a:hlinkClick r:id="rId2"/>
              </a:rPr>
              <a:t>https://www.hudexchange.info/homelessness-assistance/coc-esg-virtual-binders/coc-match/additional-resources-and-links/</a:t>
            </a:r>
            <a:r>
              <a:rPr lang="en-US" sz="2000"/>
              <a:t> </a:t>
            </a:r>
          </a:p>
          <a:p>
            <a:endParaRPr lang="en-US" sz="2000"/>
          </a:p>
          <a:p>
            <a:r>
              <a:rPr lang="en-US" sz="2000"/>
              <a:t>Coordinated Entry Participation</a:t>
            </a:r>
          </a:p>
          <a:p>
            <a:r>
              <a:rPr lang="en-US" sz="2000">
                <a:hlinkClick r:id="rId3"/>
              </a:rPr>
              <a:t>https://www.hudexchange.info/homelessness-assistance/coordinated-entry/#coordinated-entry-notice</a:t>
            </a:r>
            <a:r>
              <a:rPr lang="en-US" sz="2000"/>
              <a:t> </a:t>
            </a:r>
          </a:p>
          <a:p>
            <a:pPr marL="0" indent="0">
              <a:buNone/>
            </a:pPr>
            <a:r>
              <a:rPr lang="en-US" sz="2000"/>
              <a:t>Current Local CE Prioritization: </a:t>
            </a:r>
            <a:r>
              <a:rPr lang="en-US" sz="2000">
                <a:hlinkClick r:id="rId4"/>
              </a:rPr>
              <a:t>https://www.lihomeless.org/coordinated-entry-prioritization</a:t>
            </a:r>
            <a:r>
              <a:rPr lang="en-US" sz="2000"/>
              <a:t> </a:t>
            </a:r>
          </a:p>
          <a:p>
            <a:endParaRPr lang="en-US" sz="2000"/>
          </a:p>
          <a:p>
            <a:r>
              <a:rPr lang="en-US" sz="2000"/>
              <a:t>Leveraged Housing / Healthcare</a:t>
            </a:r>
          </a:p>
          <a:p>
            <a:pPr marL="0" indent="0">
              <a:buNone/>
            </a:pPr>
            <a:r>
              <a:rPr lang="en-US" sz="2000"/>
              <a:t>CoC meeting presentation recording: </a:t>
            </a:r>
            <a:r>
              <a:rPr lang="en-US" sz="2000" b="1" u="sng">
                <a:effectLst/>
                <a:latin typeface="Times New Roman" panose="02020603050405020304" pitchFamily="18" charset="0"/>
                <a:ea typeface="Times New Roman" panose="02020603050405020304" pitchFamily="18" charset="0"/>
                <a:hlinkClick r:id="rId5"/>
              </a:rPr>
              <a:t>https://youtu.be/-jftVtHh26A</a:t>
            </a:r>
            <a:endParaRPr lang="en-US" sz="2000" b="1" u="sng">
              <a:effectLst/>
              <a:latin typeface="Times New Roman" panose="02020603050405020304" pitchFamily="18" charset="0"/>
              <a:ea typeface="Times New Roman" panose="02020603050405020304" pitchFamily="18" charset="0"/>
            </a:endParaRPr>
          </a:p>
          <a:p>
            <a:pPr marL="0" indent="0">
              <a:buNone/>
            </a:pPr>
            <a:endParaRPr lang="en-US" sz="2000">
              <a:effectLst/>
              <a:latin typeface="Times New Roman" panose="02020603050405020304" pitchFamily="18" charset="0"/>
              <a:ea typeface="Times New Roman" panose="02020603050405020304" pitchFamily="18" charset="0"/>
            </a:endParaRPr>
          </a:p>
          <a:p>
            <a:endParaRPr lang="en-US" sz="2000"/>
          </a:p>
        </p:txBody>
      </p:sp>
    </p:spTree>
    <p:extLst>
      <p:ext uri="{BB962C8B-B14F-4D97-AF65-F5344CB8AC3E}">
        <p14:creationId xmlns:p14="http://schemas.microsoft.com/office/powerpoint/2010/main" val="711262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ur wooden houses with different sizes">
            <a:extLst>
              <a:ext uri="{FF2B5EF4-FFF2-40B4-BE49-F238E27FC236}">
                <a16:creationId xmlns:a16="http://schemas.microsoft.com/office/drawing/2014/main" id="{999525E8-022F-C550-C681-293F7C7C164E}"/>
              </a:ext>
            </a:extLst>
          </p:cNvPr>
          <p:cNvPicPr>
            <a:picLocks noChangeAspect="1"/>
          </p:cNvPicPr>
          <p:nvPr/>
        </p:nvPicPr>
        <p:blipFill>
          <a:blip r:embed="rId2"/>
          <a:srcRect l="26163" r="14571" b="-1"/>
          <a:stretch/>
        </p:blipFill>
        <p:spPr>
          <a:xfrm>
            <a:off x="6103027" y="10"/>
            <a:ext cx="6088971" cy="6857990"/>
          </a:xfrm>
          <a:prstGeom prst="rect">
            <a:avLst/>
          </a:prstGeom>
        </p:spPr>
      </p:pic>
      <p:sp useBgFill="1">
        <p:nvSpPr>
          <p:cNvPr id="18" name="Rectangle 17">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0091D-2AD4-FF8D-9C64-013CEFEF1541}"/>
              </a:ext>
            </a:extLst>
          </p:cNvPr>
          <p:cNvSpPr>
            <a:spLocks noGrp="1"/>
          </p:cNvSpPr>
          <p:nvPr>
            <p:ph type="title"/>
          </p:nvPr>
        </p:nvSpPr>
        <p:spPr>
          <a:xfrm>
            <a:off x="761801" y="328512"/>
            <a:ext cx="4778387" cy="1628970"/>
          </a:xfrm>
        </p:spPr>
        <p:txBody>
          <a:bodyPr anchor="ctr">
            <a:normAutofit/>
          </a:bodyPr>
          <a:lstStyle/>
          <a:p>
            <a:r>
              <a:rPr lang="en-US" sz="4000"/>
              <a:t>Housing First</a:t>
            </a:r>
          </a:p>
        </p:txBody>
      </p:sp>
      <p:sp>
        <p:nvSpPr>
          <p:cNvPr id="3" name="Content Placeholder 2">
            <a:extLst>
              <a:ext uri="{FF2B5EF4-FFF2-40B4-BE49-F238E27FC236}">
                <a16:creationId xmlns:a16="http://schemas.microsoft.com/office/drawing/2014/main" id="{C1E55959-CAF2-9F69-783C-14A8E52BAEB8}"/>
              </a:ext>
            </a:extLst>
          </p:cNvPr>
          <p:cNvSpPr>
            <a:spLocks noGrp="1"/>
          </p:cNvSpPr>
          <p:nvPr>
            <p:ph idx="1"/>
          </p:nvPr>
        </p:nvSpPr>
        <p:spPr>
          <a:xfrm>
            <a:off x="761801" y="2884929"/>
            <a:ext cx="4659756" cy="3374137"/>
          </a:xfrm>
        </p:spPr>
        <p:txBody>
          <a:bodyPr anchor="ctr">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1400" b="1"/>
              <a:t>Housing First</a:t>
            </a:r>
            <a:r>
              <a:rPr lang="en-US" altLang="en-US" sz="1400"/>
              <a:t> (all must be true): Does the project ensure that participants are not terminated from the program for the following reasons?</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altLang="en-US" sz="1400"/>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1400"/>
              <a:t>Failure to participate in supportive services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1400"/>
              <a:t>Failure to make progress on a service plan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1400"/>
              <a:t>Loss of income or failure to improve income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1400"/>
              <a:t>Being a victim of domestic violence</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1400"/>
              <a:t>Any other activity not covered in a lease agreement typically found in the project’s geographic area</a:t>
            </a:r>
            <a:endParaRPr lang="en-US" sz="1400"/>
          </a:p>
        </p:txBody>
      </p:sp>
    </p:spTree>
    <p:extLst>
      <p:ext uri="{BB962C8B-B14F-4D97-AF65-F5344CB8AC3E}">
        <p14:creationId xmlns:p14="http://schemas.microsoft.com/office/powerpoint/2010/main" val="255630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Large skydiving group mid-air">
            <a:extLst>
              <a:ext uri="{FF2B5EF4-FFF2-40B4-BE49-F238E27FC236}">
                <a16:creationId xmlns:a16="http://schemas.microsoft.com/office/drawing/2014/main" id="{43C5E89F-036D-230F-13D8-6359F8E7ED18}"/>
              </a:ext>
            </a:extLst>
          </p:cNvPr>
          <p:cNvPicPr>
            <a:picLocks noChangeAspect="1"/>
          </p:cNvPicPr>
          <p:nvPr/>
        </p:nvPicPr>
        <p:blipFill>
          <a:blip r:embed="rId2"/>
          <a:srcRect b="15414"/>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4CFA8F-EC4C-8262-8FF1-F44EF61F01A6}"/>
              </a:ext>
            </a:extLst>
          </p:cNvPr>
          <p:cNvSpPr>
            <a:spLocks noGrp="1"/>
          </p:cNvSpPr>
          <p:nvPr>
            <p:ph type="title"/>
          </p:nvPr>
        </p:nvSpPr>
        <p:spPr>
          <a:xfrm>
            <a:off x="838200" y="365125"/>
            <a:ext cx="10515600" cy="1325563"/>
          </a:xfrm>
        </p:spPr>
        <p:txBody>
          <a:bodyPr>
            <a:normAutofit/>
          </a:bodyPr>
          <a:lstStyle/>
          <a:p>
            <a:r>
              <a:rPr lang="en-US"/>
              <a:t>What is a Continuum of Care?</a:t>
            </a:r>
          </a:p>
        </p:txBody>
      </p:sp>
      <p:sp>
        <p:nvSpPr>
          <p:cNvPr id="3" name="Content Placeholder 2">
            <a:extLst>
              <a:ext uri="{FF2B5EF4-FFF2-40B4-BE49-F238E27FC236}">
                <a16:creationId xmlns:a16="http://schemas.microsoft.com/office/drawing/2014/main" id="{56B988F1-C6E0-DC76-DC82-4C973D012C02}"/>
              </a:ext>
            </a:extLst>
          </p:cNvPr>
          <p:cNvSpPr>
            <a:spLocks noGrp="1"/>
          </p:cNvSpPr>
          <p:nvPr>
            <p:ph idx="1"/>
          </p:nvPr>
        </p:nvSpPr>
        <p:spPr>
          <a:xfrm>
            <a:off x="838200" y="1825625"/>
            <a:ext cx="10515600" cy="4351338"/>
          </a:xfrm>
        </p:spPr>
        <p:txBody>
          <a:bodyPr>
            <a:normAutofit lnSpcReduction="10000"/>
          </a:bodyPr>
          <a:lstStyle/>
          <a:p>
            <a:r>
              <a:rPr lang="en-US" sz="2400"/>
              <a:t>The Continuum of Care (CoC) Program is designed to:</a:t>
            </a:r>
          </a:p>
          <a:p>
            <a:pPr marL="0" indent="0">
              <a:buNone/>
            </a:pPr>
            <a:r>
              <a:rPr lang="en-US" sz="2400"/>
              <a:t>(1) promote community-wide commitment to the goal of ending homelessness; </a:t>
            </a:r>
          </a:p>
          <a:p>
            <a:pPr marL="0" indent="0">
              <a:buNone/>
            </a:pPr>
            <a:r>
              <a:rPr lang="en-US" sz="2400"/>
              <a:t>(2) provide funding for efforts by nonprofit providers, Indian Tribes or Tribally Designated Housing Entities, and local governments. </a:t>
            </a:r>
          </a:p>
          <a:p>
            <a:endParaRPr lang="en-US" sz="2400"/>
          </a:p>
          <a:p>
            <a:r>
              <a:rPr lang="en-US" sz="2400"/>
              <a:t>CoCs cover different areas across the country. </a:t>
            </a:r>
          </a:p>
          <a:p>
            <a:endParaRPr lang="en-US" sz="2400"/>
          </a:p>
          <a:p>
            <a:r>
              <a:rPr lang="en-US" sz="2400"/>
              <a:t>CoC coverage area: Nassau County and Suffolk County</a:t>
            </a:r>
          </a:p>
          <a:p>
            <a:r>
              <a:rPr lang="en-US" sz="2400"/>
              <a:t>CoC Number: NY-603</a:t>
            </a:r>
          </a:p>
          <a:p>
            <a:r>
              <a:rPr lang="en-US" sz="2400"/>
              <a:t>CoC website: lihomeless.org </a:t>
            </a:r>
          </a:p>
          <a:p>
            <a:endParaRPr lang="en-US" sz="2400"/>
          </a:p>
        </p:txBody>
      </p:sp>
    </p:spTree>
    <p:extLst>
      <p:ext uri="{BB962C8B-B14F-4D97-AF65-F5344CB8AC3E}">
        <p14:creationId xmlns:p14="http://schemas.microsoft.com/office/powerpoint/2010/main" val="4260712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AC486-B3C7-4EAC-B931-695A7E0EAAE5}"/>
              </a:ext>
            </a:extLst>
          </p:cNvPr>
          <p:cNvSpPr>
            <a:spLocks noGrp="1"/>
          </p:cNvSpPr>
          <p:nvPr>
            <p:ph type="title"/>
          </p:nvPr>
        </p:nvSpPr>
        <p:spPr>
          <a:xfrm>
            <a:off x="761800" y="762001"/>
            <a:ext cx="5334197" cy="1708242"/>
          </a:xfrm>
        </p:spPr>
        <p:txBody>
          <a:bodyPr anchor="ctr">
            <a:normAutofit/>
          </a:bodyPr>
          <a:lstStyle/>
          <a:p>
            <a:r>
              <a:rPr lang="en-US" sz="4000"/>
              <a:t>WHEN Do I need to apply by?</a:t>
            </a:r>
          </a:p>
        </p:txBody>
      </p:sp>
      <p:sp>
        <p:nvSpPr>
          <p:cNvPr id="3" name="Content Placeholder 2">
            <a:extLst>
              <a:ext uri="{FF2B5EF4-FFF2-40B4-BE49-F238E27FC236}">
                <a16:creationId xmlns:a16="http://schemas.microsoft.com/office/drawing/2014/main" id="{E697CD67-758A-8D31-B25C-AFE79D320C80}"/>
              </a:ext>
            </a:extLst>
          </p:cNvPr>
          <p:cNvSpPr>
            <a:spLocks noGrp="1"/>
          </p:cNvSpPr>
          <p:nvPr>
            <p:ph idx="1"/>
          </p:nvPr>
        </p:nvSpPr>
        <p:spPr>
          <a:xfrm>
            <a:off x="761800" y="2470244"/>
            <a:ext cx="5334197" cy="3769835"/>
          </a:xfrm>
        </p:spPr>
        <p:txBody>
          <a:bodyPr anchor="ctr">
            <a:normAutofit/>
          </a:bodyPr>
          <a:lstStyle/>
          <a:p>
            <a:pPr marL="0" marR="0">
              <a:spcBef>
                <a:spcPts val="0"/>
              </a:spcBef>
              <a:spcAft>
                <a:spcPts val="0"/>
              </a:spcAft>
            </a:pPr>
            <a:r>
              <a:rPr lang="en-US" sz="1300" b="1">
                <a:latin typeface="Times New Roman" panose="02020603050405020304" pitchFamily="18" charset="0"/>
                <a:ea typeface="Times New Roman" panose="02020603050405020304" pitchFamily="18" charset="0"/>
              </a:rPr>
              <a:t>August 14</a:t>
            </a:r>
            <a:r>
              <a:rPr lang="en-US" sz="1300" b="1">
                <a:effectLst/>
                <a:latin typeface="Times New Roman" panose="02020603050405020304" pitchFamily="18" charset="0"/>
                <a:ea typeface="Times New Roman" panose="02020603050405020304" pitchFamily="18" charset="0"/>
              </a:rPr>
              <a:t>: Local CoC applications publicly posted on CoC website and email announcement to full CoC</a:t>
            </a:r>
            <a:endParaRPr lang="en-US" sz="13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300" b="1">
                <a:effectLst/>
                <a:highlight>
                  <a:srgbClr val="FFFF00"/>
                </a:highlight>
                <a:latin typeface="Times New Roman" panose="02020603050405020304" pitchFamily="18" charset="0"/>
                <a:ea typeface="Times New Roman" panose="02020603050405020304" pitchFamily="18" charset="0"/>
              </a:rPr>
              <a:t>September 13, 2024: Applications due for submission in </a:t>
            </a:r>
            <a:r>
              <a:rPr lang="en-US" sz="1300" b="1" err="1">
                <a:effectLst/>
                <a:highlight>
                  <a:srgbClr val="FFFF00"/>
                </a:highlight>
                <a:latin typeface="Times New Roman" panose="02020603050405020304" pitchFamily="18" charset="0"/>
                <a:ea typeface="Times New Roman" panose="02020603050405020304" pitchFamily="18" charset="0"/>
              </a:rPr>
              <a:t>esnaps</a:t>
            </a:r>
            <a:r>
              <a:rPr lang="en-US" sz="1300" b="1">
                <a:effectLst/>
                <a:highlight>
                  <a:srgbClr val="FFFF00"/>
                </a:highlight>
                <a:latin typeface="Times New Roman" panose="02020603050405020304" pitchFamily="18" charset="0"/>
                <a:ea typeface="Times New Roman" panose="02020603050405020304" pitchFamily="18" charset="0"/>
              </a:rPr>
              <a:t> and emailed to LICH with all attachments</a:t>
            </a:r>
            <a:endParaRPr lang="en-US" sz="130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300">
                <a:effectLst/>
                <a:latin typeface="Times New Roman" panose="02020603050405020304" pitchFamily="18" charset="0"/>
                <a:ea typeface="Times New Roman" panose="02020603050405020304" pitchFamily="18" charset="0"/>
              </a:rPr>
              <a:t>September 16-27, 2024: Ranking Committee meets</a:t>
            </a:r>
          </a:p>
          <a:p>
            <a:pPr marL="0" marR="0">
              <a:spcBef>
                <a:spcPts val="0"/>
              </a:spcBef>
              <a:spcAft>
                <a:spcPts val="0"/>
              </a:spcAft>
            </a:pPr>
            <a:r>
              <a:rPr lang="en-US" sz="1300" b="1">
                <a:effectLst/>
                <a:latin typeface="Times New Roman" panose="02020603050405020304" pitchFamily="18" charset="0"/>
                <a:ea typeface="Times New Roman" panose="02020603050405020304" pitchFamily="18" charset="0"/>
              </a:rPr>
              <a:t>September 27, 2023: Ranking Committee Recommendations are published </a:t>
            </a:r>
            <a:endParaRPr lang="en-US" sz="13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300">
                <a:effectLst/>
                <a:latin typeface="Times New Roman" panose="02020603050405020304" pitchFamily="18" charset="0"/>
                <a:ea typeface="Times New Roman" panose="02020603050405020304" pitchFamily="18" charset="0"/>
              </a:rPr>
              <a:t>October 4, 2023: Vote on Ranking recommendation/Priority Listing due (via email)</a:t>
            </a:r>
          </a:p>
          <a:p>
            <a:pPr marL="0" marR="0">
              <a:spcBef>
                <a:spcPts val="0"/>
              </a:spcBef>
              <a:spcAft>
                <a:spcPts val="0"/>
              </a:spcAft>
            </a:pPr>
            <a:r>
              <a:rPr lang="en-US" sz="1300">
                <a:effectLst/>
                <a:latin typeface="Times New Roman" panose="02020603050405020304" pitchFamily="18" charset="0"/>
                <a:ea typeface="Times New Roman" panose="02020603050405020304" pitchFamily="18" charset="0"/>
              </a:rPr>
              <a:t>October 4, 2023: Corrections sent to applicants</a:t>
            </a:r>
          </a:p>
          <a:p>
            <a:pPr marL="0" marR="0">
              <a:spcBef>
                <a:spcPts val="0"/>
              </a:spcBef>
              <a:spcAft>
                <a:spcPts val="0"/>
              </a:spcAft>
            </a:pPr>
            <a:r>
              <a:rPr lang="en-US" sz="1300">
                <a:effectLst/>
                <a:latin typeface="Times New Roman" panose="02020603050405020304" pitchFamily="18" charset="0"/>
                <a:ea typeface="Times New Roman" panose="02020603050405020304" pitchFamily="18" charset="0"/>
              </a:rPr>
              <a:t>October 11, 2023: Applications with corrections must be submitted to LICH via </a:t>
            </a:r>
            <a:r>
              <a:rPr lang="en-US" sz="1300" err="1">
                <a:effectLst/>
                <a:latin typeface="Times New Roman" panose="02020603050405020304" pitchFamily="18" charset="0"/>
                <a:ea typeface="Times New Roman" panose="02020603050405020304" pitchFamily="18" charset="0"/>
              </a:rPr>
              <a:t>esnaps</a:t>
            </a:r>
            <a:r>
              <a:rPr lang="en-US" sz="130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300">
                <a:effectLst/>
                <a:latin typeface="Times New Roman" panose="02020603050405020304" pitchFamily="18" charset="0"/>
                <a:ea typeface="Times New Roman" panose="02020603050405020304" pitchFamily="18" charset="0"/>
              </a:rPr>
              <a:t>October 18, 2023- LICH returns final corrections to applications. </a:t>
            </a:r>
          </a:p>
          <a:p>
            <a:pPr marL="0" marR="0">
              <a:spcBef>
                <a:spcPts val="0"/>
              </a:spcBef>
              <a:spcAft>
                <a:spcPts val="0"/>
              </a:spcAft>
            </a:pPr>
            <a:r>
              <a:rPr lang="en-US" sz="1300">
                <a:effectLst/>
                <a:latin typeface="Times New Roman" panose="02020603050405020304" pitchFamily="18" charset="0"/>
                <a:ea typeface="Times New Roman" panose="02020603050405020304" pitchFamily="18" charset="0"/>
              </a:rPr>
              <a:t>October 18, 2023- Regional application publicly posted for CoC review</a:t>
            </a:r>
          </a:p>
          <a:p>
            <a:pPr marL="0" marR="0">
              <a:spcBef>
                <a:spcPts val="0"/>
              </a:spcBef>
              <a:spcAft>
                <a:spcPts val="0"/>
              </a:spcAft>
            </a:pPr>
            <a:r>
              <a:rPr lang="en-US" sz="1300">
                <a:effectLst/>
                <a:latin typeface="Times New Roman" panose="02020603050405020304" pitchFamily="18" charset="0"/>
                <a:ea typeface="Times New Roman" panose="02020603050405020304" pitchFamily="18" charset="0"/>
              </a:rPr>
              <a:t>October 25, 2024- Final submission by agencies in </a:t>
            </a:r>
            <a:r>
              <a:rPr lang="en-US" sz="1300" err="1">
                <a:effectLst/>
                <a:latin typeface="Times New Roman" panose="02020603050405020304" pitchFamily="18" charset="0"/>
                <a:ea typeface="Times New Roman" panose="02020603050405020304" pitchFamily="18" charset="0"/>
              </a:rPr>
              <a:t>esnaps</a:t>
            </a:r>
            <a:r>
              <a:rPr lang="en-US" sz="130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300" b="1">
                <a:effectLst/>
                <a:latin typeface="Times New Roman" panose="02020603050405020304" pitchFamily="18" charset="0"/>
                <a:ea typeface="Times New Roman" panose="02020603050405020304" pitchFamily="18" charset="0"/>
              </a:rPr>
              <a:t>October 25, 2024: Local applications and regional applications sent to HUD for review</a:t>
            </a:r>
          </a:p>
          <a:p>
            <a:pPr marL="0" marR="0">
              <a:spcBef>
                <a:spcPts val="0"/>
              </a:spcBef>
              <a:spcAft>
                <a:spcPts val="0"/>
              </a:spcAft>
            </a:pPr>
            <a:r>
              <a:rPr lang="en-US" sz="1300">
                <a:effectLst/>
                <a:latin typeface="Times New Roman" panose="02020603050405020304" pitchFamily="18" charset="0"/>
                <a:ea typeface="Times New Roman" panose="02020603050405020304" pitchFamily="18" charset="0"/>
              </a:rPr>
              <a:t>October 30, 2024: HUD deadline to submit regional application, priority listing and all individual applications</a:t>
            </a:r>
          </a:p>
          <a:p>
            <a:pPr marL="0" marR="0">
              <a:spcBef>
                <a:spcPts val="0"/>
              </a:spcBef>
              <a:spcAft>
                <a:spcPts val="0"/>
              </a:spcAft>
            </a:pPr>
            <a:r>
              <a:rPr lang="en-US" sz="1300">
                <a:latin typeface="Times New Roman" panose="02020603050405020304" pitchFamily="18" charset="0"/>
                <a:ea typeface="Times New Roman" panose="02020603050405020304" pitchFamily="18" charset="0"/>
              </a:rPr>
              <a:t>HUD Funding Awards (December- April)</a:t>
            </a:r>
            <a:endParaRPr lang="en-US" sz="1300">
              <a:effectLst/>
              <a:latin typeface="Times New Roman" panose="02020603050405020304" pitchFamily="18" charset="0"/>
              <a:ea typeface="Times New Roman" panose="02020603050405020304" pitchFamily="18" charset="0"/>
            </a:endParaRPr>
          </a:p>
          <a:p>
            <a:endParaRPr lang="en-US" sz="1300"/>
          </a:p>
        </p:txBody>
      </p:sp>
      <p:pic>
        <p:nvPicPr>
          <p:cNvPr id="5" name="Picture 4" descr="Calendar on table">
            <a:extLst>
              <a:ext uri="{FF2B5EF4-FFF2-40B4-BE49-F238E27FC236}">
                <a16:creationId xmlns:a16="http://schemas.microsoft.com/office/drawing/2014/main" id="{85855ED5-5E55-3B83-9601-273431CCCF33}"/>
              </a:ext>
            </a:extLst>
          </p:cNvPr>
          <p:cNvPicPr>
            <a:picLocks noChangeAspect="1"/>
          </p:cNvPicPr>
          <p:nvPr/>
        </p:nvPicPr>
        <p:blipFill>
          <a:blip r:embed="rId2"/>
          <a:srcRect l="6998" r="4116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081975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929866-FF50-0808-6797-58FA40A605B1}"/>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95682EA-4CDF-0C1A-9FD1-79151B7FBF78}"/>
              </a:ext>
            </a:extLst>
          </p:cNvPr>
          <p:cNvSpPr>
            <a:spLocks noGrp="1"/>
          </p:cNvSpPr>
          <p:nvPr>
            <p:ph type="title"/>
          </p:nvPr>
        </p:nvSpPr>
        <p:spPr>
          <a:xfrm>
            <a:off x="838200" y="365125"/>
            <a:ext cx="10515600" cy="1325563"/>
          </a:xfrm>
        </p:spPr>
        <p:txBody>
          <a:bodyPr>
            <a:normAutofit/>
          </a:bodyPr>
          <a:lstStyle/>
          <a:p>
            <a:r>
              <a:rPr lang="en-US"/>
              <a:t>Changes from 2023 Funding Round</a:t>
            </a:r>
          </a:p>
        </p:txBody>
      </p:sp>
      <p:graphicFrame>
        <p:nvGraphicFramePr>
          <p:cNvPr id="5" name="Content Placeholder 2">
            <a:extLst>
              <a:ext uri="{FF2B5EF4-FFF2-40B4-BE49-F238E27FC236}">
                <a16:creationId xmlns:a16="http://schemas.microsoft.com/office/drawing/2014/main" id="{9B58B03D-E07B-3D8E-9D42-F1AD9765154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199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285D2-EBD2-0A7B-AB64-71C0C141F53A}"/>
              </a:ext>
            </a:extLst>
          </p:cNvPr>
          <p:cNvSpPr>
            <a:spLocks noGrp="1"/>
          </p:cNvSpPr>
          <p:nvPr>
            <p:ph type="title"/>
          </p:nvPr>
        </p:nvSpPr>
        <p:spPr>
          <a:xfrm>
            <a:off x="761800" y="762001"/>
            <a:ext cx="5334197" cy="1708242"/>
          </a:xfrm>
        </p:spPr>
        <p:txBody>
          <a:bodyPr anchor="ctr">
            <a:normAutofit/>
          </a:bodyPr>
          <a:lstStyle/>
          <a:p>
            <a:r>
              <a:rPr lang="en-US" sz="3700"/>
              <a:t>2024-2025 2-Year Funding Round Explained</a:t>
            </a:r>
          </a:p>
        </p:txBody>
      </p:sp>
      <p:sp>
        <p:nvSpPr>
          <p:cNvPr id="3" name="Content Placeholder 2">
            <a:extLst>
              <a:ext uri="{FF2B5EF4-FFF2-40B4-BE49-F238E27FC236}">
                <a16:creationId xmlns:a16="http://schemas.microsoft.com/office/drawing/2014/main" id="{3DEA3D81-9892-50B2-88AC-ACC35A779414}"/>
              </a:ext>
            </a:extLst>
          </p:cNvPr>
          <p:cNvSpPr>
            <a:spLocks noGrp="1"/>
          </p:cNvSpPr>
          <p:nvPr>
            <p:ph idx="1"/>
          </p:nvPr>
        </p:nvSpPr>
        <p:spPr>
          <a:xfrm>
            <a:off x="761800" y="2470244"/>
            <a:ext cx="5334197" cy="3769835"/>
          </a:xfrm>
        </p:spPr>
        <p:txBody>
          <a:bodyPr anchor="ctr">
            <a:normAutofit/>
          </a:bodyPr>
          <a:lstStyle/>
          <a:p>
            <a:r>
              <a:rPr lang="en-US" sz="2000"/>
              <a:t>All renewals with contracts ending in 2025 must apply locally in the 2024 Funding Round. Contracts ending in 2026, do not need to apply locally in 2024, but need to apply in 2025.</a:t>
            </a:r>
          </a:p>
          <a:p>
            <a:r>
              <a:rPr lang="en-US" sz="2000"/>
              <a:t>The CoC needs to submit a regional application in 2024 but not 2025.</a:t>
            </a:r>
          </a:p>
          <a:p>
            <a:r>
              <a:rPr lang="en-US" sz="2000" b="1"/>
              <a:t>Bonus funds are only available in the 2024 funding round. </a:t>
            </a:r>
          </a:p>
        </p:txBody>
      </p:sp>
      <p:pic>
        <p:nvPicPr>
          <p:cNvPr id="5" name="Picture 4" descr="Calculator, pen, compass, money and a paper with graphs printed on it">
            <a:extLst>
              <a:ext uri="{FF2B5EF4-FFF2-40B4-BE49-F238E27FC236}">
                <a16:creationId xmlns:a16="http://schemas.microsoft.com/office/drawing/2014/main" id="{66EF53D7-A277-7D24-55C8-97148BA61604}"/>
              </a:ext>
            </a:extLst>
          </p:cNvPr>
          <p:cNvPicPr>
            <a:picLocks noChangeAspect="1"/>
          </p:cNvPicPr>
          <p:nvPr/>
        </p:nvPicPr>
        <p:blipFill>
          <a:blip r:embed="rId2"/>
          <a:srcRect l="28716" r="2449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6826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9A6CD63-953F-7781-510F-296F01E1C1B4}"/>
              </a:ext>
            </a:extLst>
          </p:cNvPr>
          <p:cNvSpPr>
            <a:spLocks noGrp="1"/>
          </p:cNvSpPr>
          <p:nvPr>
            <p:ph type="title"/>
          </p:nvPr>
        </p:nvSpPr>
        <p:spPr>
          <a:xfrm>
            <a:off x="479394" y="1070800"/>
            <a:ext cx="3939688" cy="5583126"/>
          </a:xfrm>
        </p:spPr>
        <p:txBody>
          <a:bodyPr>
            <a:normAutofit/>
          </a:bodyPr>
          <a:lstStyle/>
          <a:p>
            <a:pPr algn="r"/>
            <a:r>
              <a:rPr lang="en-US" sz="8000"/>
              <a:t>WHY Apply for CoC Funds?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FDB655B-9E35-3901-DB5B-978425AA9FA4}"/>
              </a:ext>
            </a:extLst>
          </p:cNvPr>
          <p:cNvGraphicFramePr>
            <a:graphicFrameLocks noGrp="1"/>
          </p:cNvGraphicFramePr>
          <p:nvPr>
            <p:ph idx="1"/>
            <p:extLst>
              <p:ext uri="{D42A27DB-BD31-4B8C-83A1-F6EECF244321}">
                <p14:modId xmlns:p14="http://schemas.microsoft.com/office/powerpoint/2010/main" val="272917203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571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C4ED7-46FB-C41E-BC90-26B84DC55636}"/>
              </a:ext>
            </a:extLst>
          </p:cNvPr>
          <p:cNvSpPr>
            <a:spLocks noGrp="1"/>
          </p:cNvSpPr>
          <p:nvPr>
            <p:ph type="title"/>
          </p:nvPr>
        </p:nvSpPr>
        <p:spPr>
          <a:xfrm>
            <a:off x="836679" y="723898"/>
            <a:ext cx="6002110" cy="1495425"/>
          </a:xfrm>
        </p:spPr>
        <p:txBody>
          <a:bodyPr>
            <a:normAutofit/>
          </a:bodyPr>
          <a:lstStyle/>
          <a:p>
            <a:r>
              <a:rPr lang="en-US" sz="3400"/>
              <a:t>WHERE can I find more information and guidance on the CoC Funding Round? </a:t>
            </a:r>
          </a:p>
        </p:txBody>
      </p:sp>
      <p:sp>
        <p:nvSpPr>
          <p:cNvPr id="3" name="Content Placeholder 2">
            <a:extLst>
              <a:ext uri="{FF2B5EF4-FFF2-40B4-BE49-F238E27FC236}">
                <a16:creationId xmlns:a16="http://schemas.microsoft.com/office/drawing/2014/main" id="{1F184DDF-D0B1-4CDC-84C8-A06F302A6205}"/>
              </a:ext>
            </a:extLst>
          </p:cNvPr>
          <p:cNvSpPr>
            <a:spLocks noGrp="1"/>
          </p:cNvSpPr>
          <p:nvPr>
            <p:ph idx="1"/>
          </p:nvPr>
        </p:nvSpPr>
        <p:spPr>
          <a:xfrm>
            <a:off x="836680" y="2405067"/>
            <a:ext cx="6002110" cy="3729034"/>
          </a:xfrm>
        </p:spPr>
        <p:txBody>
          <a:bodyPr>
            <a:normAutofit/>
          </a:bodyPr>
          <a:lstStyle/>
          <a:p>
            <a:r>
              <a:rPr lang="en-US" sz="2000"/>
              <a:t>CoC Competition Landing Page</a:t>
            </a:r>
          </a:p>
          <a:p>
            <a:r>
              <a:rPr lang="en-US" sz="2000">
                <a:hlinkClick r:id="rId2"/>
              </a:rPr>
              <a:t>https://www.hud.gov/program_offices/comm_planning/coc/competition</a:t>
            </a:r>
            <a:r>
              <a:rPr lang="en-US" sz="2000"/>
              <a:t> </a:t>
            </a:r>
          </a:p>
          <a:p>
            <a:endParaRPr lang="en-US" sz="2000"/>
          </a:p>
          <a:p>
            <a:r>
              <a:rPr lang="en-US" sz="2000"/>
              <a:t>CoC Funding Round Landing Page</a:t>
            </a:r>
          </a:p>
          <a:p>
            <a:r>
              <a:rPr lang="en-US" sz="2000">
                <a:hlinkClick r:id="rId3"/>
              </a:rPr>
              <a:t>https://www.lihomeless.org/coc-nofo</a:t>
            </a:r>
            <a:r>
              <a:rPr lang="en-US" sz="2000"/>
              <a:t> </a:t>
            </a:r>
          </a:p>
          <a:p>
            <a:endParaRPr lang="en-US" sz="2000"/>
          </a:p>
          <a:p>
            <a:r>
              <a:rPr lang="en-US" sz="2000"/>
              <a:t>HUD NOFO Webinar Today 3:30pm-5:00pm</a:t>
            </a:r>
          </a:p>
          <a:p>
            <a:r>
              <a:rPr lang="en-US" sz="1800" u="sng">
                <a:solidFill>
                  <a:srgbClr val="0000FF"/>
                </a:solidFill>
                <a:effectLst/>
                <a:latin typeface="Times New Roman" panose="02020603050405020304" pitchFamily="18" charset="0"/>
                <a:ea typeface="Aptos" panose="020B0004020202020204" pitchFamily="34" charset="0"/>
                <a:cs typeface="Aptos" panose="020B0004020202020204" pitchFamily="34" charset="0"/>
                <a:hlinkClick r:id="rId4"/>
              </a:rPr>
              <a:t>FY24 CoC Program Competition Webinar link</a:t>
            </a: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sz="2000"/>
          </a:p>
          <a:p>
            <a:pPr marL="0" indent="0">
              <a:buNone/>
            </a:pPr>
            <a:endParaRPr lang="en-US" sz="2000"/>
          </a:p>
        </p:txBody>
      </p:sp>
      <p:pic>
        <p:nvPicPr>
          <p:cNvPr id="5" name="Picture 4" descr="Pins in a map">
            <a:extLst>
              <a:ext uri="{FF2B5EF4-FFF2-40B4-BE49-F238E27FC236}">
                <a16:creationId xmlns:a16="http://schemas.microsoft.com/office/drawing/2014/main" id="{DF5574C8-249D-D3E3-4891-50BF664A6E9E}"/>
              </a:ext>
            </a:extLst>
          </p:cNvPr>
          <p:cNvPicPr>
            <a:picLocks noChangeAspect="1"/>
          </p:cNvPicPr>
          <p:nvPr/>
        </p:nvPicPr>
        <p:blipFill>
          <a:blip r:embed="rId5"/>
          <a:srcRect l="26641" r="24765" b="-1"/>
          <a:stretch/>
        </p:blipFill>
        <p:spPr>
          <a:xfrm>
            <a:off x="7199440" y="10"/>
            <a:ext cx="4992560" cy="6857990"/>
          </a:xfrm>
          <a:prstGeom prst="rect">
            <a:avLst/>
          </a:prstGeom>
          <a:effectLst/>
        </p:spPr>
      </p:pic>
    </p:spTree>
    <p:extLst>
      <p:ext uri="{BB962C8B-B14F-4D97-AF65-F5344CB8AC3E}">
        <p14:creationId xmlns:p14="http://schemas.microsoft.com/office/powerpoint/2010/main" val="18432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E5DBE-8A11-38B3-0162-D9BDADD0CC46}"/>
              </a:ext>
            </a:extLst>
          </p:cNvPr>
          <p:cNvSpPr>
            <a:spLocks noGrp="1"/>
          </p:cNvSpPr>
          <p:nvPr>
            <p:ph type="title"/>
          </p:nvPr>
        </p:nvSpPr>
        <p:spPr>
          <a:xfrm>
            <a:off x="836679" y="723898"/>
            <a:ext cx="6002110" cy="1495425"/>
          </a:xfrm>
        </p:spPr>
        <p:txBody>
          <a:bodyPr>
            <a:normAutofit/>
          </a:bodyPr>
          <a:lstStyle/>
          <a:p>
            <a:r>
              <a:rPr lang="en-US" sz="4000"/>
              <a:t>Other Funding Opportunities</a:t>
            </a:r>
          </a:p>
        </p:txBody>
      </p:sp>
      <p:pic>
        <p:nvPicPr>
          <p:cNvPr id="6" name="Picture 5">
            <a:extLst>
              <a:ext uri="{FF2B5EF4-FFF2-40B4-BE49-F238E27FC236}">
                <a16:creationId xmlns:a16="http://schemas.microsoft.com/office/drawing/2014/main" id="{645B83C1-E76D-8C74-4B8F-43EE04A7CE01}"/>
              </a:ext>
            </a:extLst>
          </p:cNvPr>
          <p:cNvPicPr>
            <a:picLocks noChangeAspect="1"/>
          </p:cNvPicPr>
          <p:nvPr/>
        </p:nvPicPr>
        <p:blipFill>
          <a:blip r:embed="rId2"/>
          <a:srcRect l="29653" r="21753" b="-1"/>
          <a:stretch/>
        </p:blipFill>
        <p:spPr>
          <a:xfrm>
            <a:off x="7199440" y="10"/>
            <a:ext cx="4992560" cy="6857990"/>
          </a:xfrm>
          <a:prstGeom prst="rect">
            <a:avLst/>
          </a:prstGeom>
          <a:effectLst/>
        </p:spPr>
      </p:pic>
      <p:graphicFrame>
        <p:nvGraphicFramePr>
          <p:cNvPr id="5" name="Content Placeholder 2">
            <a:extLst>
              <a:ext uri="{FF2B5EF4-FFF2-40B4-BE49-F238E27FC236}">
                <a16:creationId xmlns:a16="http://schemas.microsoft.com/office/drawing/2014/main" id="{22A074FC-DE98-5288-412A-38C9B9868C8C}"/>
              </a:ext>
            </a:extLst>
          </p:cNvPr>
          <p:cNvGraphicFramePr>
            <a:graphicFrameLocks noGrp="1"/>
          </p:cNvGraphicFramePr>
          <p:nvPr>
            <p:ph idx="1"/>
            <p:extLst>
              <p:ext uri="{D42A27DB-BD31-4B8C-83A1-F6EECF244321}">
                <p14:modId xmlns:p14="http://schemas.microsoft.com/office/powerpoint/2010/main" val="2347123538"/>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70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70EF671B-CBD2-63EB-EBB4-454B8F4AF4A4}"/>
              </a:ext>
            </a:extLst>
          </p:cNvPr>
          <p:cNvPicPr>
            <a:picLocks noChangeAspect="1"/>
          </p:cNvPicPr>
          <p:nvPr/>
        </p:nvPicPr>
        <p:blipFill>
          <a:blip r:embed="rId2"/>
          <a:srcRect l="7923" r="33255"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36C16-531D-FE02-D636-D6DDAC79E17C}"/>
              </a:ext>
            </a:extLst>
          </p:cNvPr>
          <p:cNvSpPr>
            <a:spLocks noGrp="1"/>
          </p:cNvSpPr>
          <p:nvPr>
            <p:ph type="title"/>
          </p:nvPr>
        </p:nvSpPr>
        <p:spPr>
          <a:xfrm>
            <a:off x="761801" y="328512"/>
            <a:ext cx="4778387" cy="1628970"/>
          </a:xfrm>
        </p:spPr>
        <p:txBody>
          <a:bodyPr anchor="ctr">
            <a:normAutofit/>
          </a:bodyPr>
          <a:lstStyle/>
          <a:p>
            <a:r>
              <a:rPr lang="en-US" sz="4000"/>
              <a:t>Application Review</a:t>
            </a:r>
          </a:p>
        </p:txBody>
      </p:sp>
      <p:sp>
        <p:nvSpPr>
          <p:cNvPr id="3" name="Content Placeholder 2">
            <a:extLst>
              <a:ext uri="{FF2B5EF4-FFF2-40B4-BE49-F238E27FC236}">
                <a16:creationId xmlns:a16="http://schemas.microsoft.com/office/drawing/2014/main" id="{26878761-5D5E-7369-6A21-ED183CEDA9B9}"/>
              </a:ext>
            </a:extLst>
          </p:cNvPr>
          <p:cNvSpPr>
            <a:spLocks noGrp="1"/>
          </p:cNvSpPr>
          <p:nvPr>
            <p:ph idx="1"/>
          </p:nvPr>
        </p:nvSpPr>
        <p:spPr>
          <a:xfrm>
            <a:off x="761801" y="2884929"/>
            <a:ext cx="4659756" cy="3374137"/>
          </a:xfrm>
        </p:spPr>
        <p:txBody>
          <a:bodyPr anchor="ctr">
            <a:normAutofit/>
          </a:bodyPr>
          <a:lstStyle/>
          <a:p>
            <a:pPr marL="457200" lvl="1" indent="0">
              <a:buNone/>
            </a:pPr>
            <a:r>
              <a:rPr lang="en-US" sz="1400"/>
              <a:t>Devil is in the details!</a:t>
            </a:r>
          </a:p>
          <a:p>
            <a:pPr lvl="1"/>
            <a:endParaRPr lang="en-US" sz="1400"/>
          </a:p>
          <a:p>
            <a:pPr lvl="1"/>
            <a:r>
              <a:rPr lang="en-US" sz="1400"/>
              <a:t>HUD Detailed Instructions:</a:t>
            </a:r>
          </a:p>
          <a:p>
            <a:pPr marL="457200" lvl="1" indent="0">
              <a:buNone/>
            </a:pPr>
            <a:r>
              <a:rPr lang="en-US" sz="1400"/>
              <a:t> </a:t>
            </a:r>
            <a:r>
              <a:rPr lang="en-US" sz="1400">
                <a:hlinkClick r:id="rId3"/>
              </a:rPr>
              <a:t>https://www.hud.gov/sites/dfiles/CPD/documents/CoC/FY-2024-CoC-RENEWAL-Application-Detailed-Instructions.pdf</a:t>
            </a:r>
            <a:r>
              <a:rPr lang="en-US" sz="1400"/>
              <a:t> </a:t>
            </a:r>
          </a:p>
          <a:p>
            <a:pPr lvl="1"/>
            <a:endParaRPr lang="en-US" sz="1400"/>
          </a:p>
          <a:p>
            <a:pPr marL="457200" lvl="1" indent="0">
              <a:buNone/>
            </a:pPr>
            <a:r>
              <a:rPr lang="en-US" sz="1400">
                <a:hlinkClick r:id="rId4"/>
              </a:rPr>
              <a:t>https://www.hud.gov/sites/dfiles/CPD/documents/CoC/FY-2024-CoC-NEW-Application-Detailed-Instructions-7-31-2024.pdf</a:t>
            </a:r>
            <a:r>
              <a:rPr lang="en-US" sz="1400"/>
              <a:t> </a:t>
            </a:r>
          </a:p>
          <a:p>
            <a:pPr marL="457200" lvl="1" indent="0">
              <a:buNone/>
            </a:pPr>
            <a:endParaRPr lang="en-US" sz="1400"/>
          </a:p>
          <a:p>
            <a:pPr marL="457200" lvl="1" indent="0">
              <a:buNone/>
            </a:pPr>
            <a:r>
              <a:rPr lang="en-US" sz="1400">
                <a:hlinkClick r:id="rId5"/>
              </a:rPr>
              <a:t>https://www.lihomeless.org/coc-nofo</a:t>
            </a:r>
            <a:r>
              <a:rPr lang="en-US" sz="1400"/>
              <a:t> </a:t>
            </a:r>
          </a:p>
          <a:p>
            <a:pPr lvl="1"/>
            <a:endParaRPr lang="en-US" sz="1400"/>
          </a:p>
        </p:txBody>
      </p:sp>
    </p:spTree>
    <p:extLst>
      <p:ext uri="{BB962C8B-B14F-4D97-AF65-F5344CB8AC3E}">
        <p14:creationId xmlns:p14="http://schemas.microsoft.com/office/powerpoint/2010/main" val="2309323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7D4A5-748C-D3CD-06D9-1F23879B683C}"/>
              </a:ext>
            </a:extLst>
          </p:cNvPr>
          <p:cNvSpPr>
            <a:spLocks noGrp="1"/>
          </p:cNvSpPr>
          <p:nvPr>
            <p:ph type="title"/>
          </p:nvPr>
        </p:nvSpPr>
        <p:spPr>
          <a:xfrm>
            <a:off x="836679" y="723898"/>
            <a:ext cx="6002110" cy="1495425"/>
          </a:xfrm>
        </p:spPr>
        <p:txBody>
          <a:bodyPr>
            <a:normAutofit/>
          </a:bodyPr>
          <a:lstStyle/>
          <a:p>
            <a:r>
              <a:rPr lang="en-US" sz="4000"/>
              <a:t>Local CoC Application Components</a:t>
            </a:r>
          </a:p>
        </p:txBody>
      </p:sp>
      <p:pic>
        <p:nvPicPr>
          <p:cNvPr id="6" name="Picture 5">
            <a:extLst>
              <a:ext uri="{FF2B5EF4-FFF2-40B4-BE49-F238E27FC236}">
                <a16:creationId xmlns:a16="http://schemas.microsoft.com/office/drawing/2014/main" id="{25B3D8AB-77C0-19D7-016E-034EF99E2EC4}"/>
              </a:ext>
            </a:extLst>
          </p:cNvPr>
          <p:cNvPicPr>
            <a:picLocks noChangeAspect="1"/>
          </p:cNvPicPr>
          <p:nvPr/>
        </p:nvPicPr>
        <p:blipFill>
          <a:blip r:embed="rId2"/>
          <a:srcRect l="24869" r="34181"/>
          <a:stretch/>
        </p:blipFill>
        <p:spPr>
          <a:xfrm>
            <a:off x="7199440" y="10"/>
            <a:ext cx="4992560" cy="6857990"/>
          </a:xfrm>
          <a:prstGeom prst="rect">
            <a:avLst/>
          </a:prstGeom>
          <a:effectLst/>
        </p:spPr>
      </p:pic>
      <p:graphicFrame>
        <p:nvGraphicFramePr>
          <p:cNvPr id="5" name="Content Placeholder 2">
            <a:extLst>
              <a:ext uri="{FF2B5EF4-FFF2-40B4-BE49-F238E27FC236}">
                <a16:creationId xmlns:a16="http://schemas.microsoft.com/office/drawing/2014/main" id="{871744C6-F881-8383-DE54-58CDDC779FB7}"/>
              </a:ext>
            </a:extLst>
          </p:cNvPr>
          <p:cNvGraphicFramePr>
            <a:graphicFrameLocks noGrp="1"/>
          </p:cNvGraphicFramePr>
          <p:nvPr>
            <p:ph idx="1"/>
            <p:extLst>
              <p:ext uri="{D42A27DB-BD31-4B8C-83A1-F6EECF244321}">
                <p14:modId xmlns:p14="http://schemas.microsoft.com/office/powerpoint/2010/main" val="119331993"/>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579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ses in a subdivision">
            <a:extLst>
              <a:ext uri="{FF2B5EF4-FFF2-40B4-BE49-F238E27FC236}">
                <a16:creationId xmlns:a16="http://schemas.microsoft.com/office/drawing/2014/main" id="{4A9FEF52-CF78-4BFF-48DA-2A85B3B57CA4}"/>
              </a:ext>
            </a:extLst>
          </p:cNvPr>
          <p:cNvPicPr>
            <a:picLocks noChangeAspect="1"/>
          </p:cNvPicPr>
          <p:nvPr/>
        </p:nvPicPr>
        <p:blipFill>
          <a:blip r:embed="rId2"/>
          <a:srcRect l="35342" r="23546"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D502877D-A572-0223-3204-F76FCF40A39C}"/>
              </a:ext>
            </a:extLst>
          </p:cNvPr>
          <p:cNvSpPr>
            <a:spLocks noGrp="1"/>
          </p:cNvSpPr>
          <p:nvPr>
            <p:ph type="title"/>
          </p:nvPr>
        </p:nvSpPr>
        <p:spPr>
          <a:xfrm>
            <a:off x="1137034" y="609600"/>
            <a:ext cx="6831188" cy="1322887"/>
          </a:xfrm>
        </p:spPr>
        <p:txBody>
          <a:bodyPr>
            <a:normAutofit/>
          </a:bodyPr>
          <a:lstStyle/>
          <a:p>
            <a:r>
              <a:rPr lang="en-US"/>
              <a:t>Leveraged Housing Applications</a:t>
            </a:r>
          </a:p>
        </p:txBody>
      </p:sp>
      <p:sp>
        <p:nvSpPr>
          <p:cNvPr id="3" name="Content Placeholder 2">
            <a:extLst>
              <a:ext uri="{FF2B5EF4-FFF2-40B4-BE49-F238E27FC236}">
                <a16:creationId xmlns:a16="http://schemas.microsoft.com/office/drawing/2014/main" id="{20321F55-A7C9-4737-E1D3-9A572B830A17}"/>
              </a:ext>
            </a:extLst>
          </p:cNvPr>
          <p:cNvSpPr>
            <a:spLocks noGrp="1"/>
          </p:cNvSpPr>
          <p:nvPr>
            <p:ph idx="1"/>
          </p:nvPr>
        </p:nvSpPr>
        <p:spPr>
          <a:xfrm>
            <a:off x="1137035" y="2194102"/>
            <a:ext cx="6516216" cy="3908585"/>
          </a:xfrm>
        </p:spPr>
        <p:txBody>
          <a:bodyPr>
            <a:normAutofit/>
          </a:bodyPr>
          <a:lstStyle/>
          <a:p>
            <a:r>
              <a:rPr lang="en-US" sz="2000"/>
              <a:t>PSH or RRH project that utilizes housing subsidies or subsidized housing units not funded through the CoC or ESG programs.</a:t>
            </a:r>
          </a:p>
          <a:p>
            <a:r>
              <a:rPr lang="en-US" sz="2000"/>
              <a:t>Private organizations; </a:t>
            </a:r>
          </a:p>
          <a:p>
            <a:pPr marL="0" indent="0">
              <a:buNone/>
            </a:pPr>
            <a:r>
              <a:rPr lang="en-US" sz="2000"/>
              <a:t>• State or local government, including through the use of HOME funding provided through the American Rescue Plan; </a:t>
            </a:r>
          </a:p>
          <a:p>
            <a:pPr marL="0" indent="0">
              <a:buNone/>
            </a:pPr>
            <a:r>
              <a:rPr lang="en-US" sz="2000"/>
              <a:t>• Public Housing Agencies, including through the use of a general or limited preference;</a:t>
            </a:r>
          </a:p>
          <a:p>
            <a:r>
              <a:rPr lang="en-US" sz="2000"/>
              <a:t>Faith-based organizations; or Federal programs other than the CoC or ESG programs.</a:t>
            </a:r>
          </a:p>
        </p:txBody>
      </p:sp>
    </p:spTree>
    <p:extLst>
      <p:ext uri="{BB962C8B-B14F-4D97-AF65-F5344CB8AC3E}">
        <p14:creationId xmlns:p14="http://schemas.microsoft.com/office/powerpoint/2010/main" val="3155970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A9A962-8677-CE44-D196-E81588CE53E0}"/>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Leveraged Housing Requirements</a:t>
            </a:r>
          </a:p>
        </p:txBody>
      </p:sp>
      <p:sp>
        <p:nvSpPr>
          <p:cNvPr id="3" name="Content Placeholder 2">
            <a:extLst>
              <a:ext uri="{FF2B5EF4-FFF2-40B4-BE49-F238E27FC236}">
                <a16:creationId xmlns:a16="http://schemas.microsoft.com/office/drawing/2014/main" id="{179BBEBD-E979-84BE-9C2C-ED212935D3B8}"/>
              </a:ext>
            </a:extLst>
          </p:cNvPr>
          <p:cNvSpPr>
            <a:spLocks noGrp="1"/>
          </p:cNvSpPr>
          <p:nvPr>
            <p:ph idx="1"/>
          </p:nvPr>
        </p:nvSpPr>
        <p:spPr>
          <a:xfrm>
            <a:off x="1957987" y="2431765"/>
            <a:ext cx="8276026" cy="3320031"/>
          </a:xfrm>
        </p:spPr>
        <p:txBody>
          <a:bodyPr anchor="ctr">
            <a:normAutofit/>
          </a:bodyPr>
          <a:lstStyle/>
          <a:p>
            <a:pPr marL="0" indent="0">
              <a:buNone/>
            </a:pPr>
            <a:r>
              <a:rPr lang="en-US" sz="2000">
                <a:solidFill>
                  <a:schemeClr val="tx1">
                    <a:lumMod val="85000"/>
                    <a:lumOff val="15000"/>
                  </a:schemeClr>
                </a:solidFill>
              </a:rPr>
              <a:t>1. In the case of a PSH project, provide at least 25 percent of the units included in the project; or 2. in the case of a RRH project, serve at least 25 percent of the program participants anticipated to be served by the project.</a:t>
            </a:r>
          </a:p>
          <a:p>
            <a:r>
              <a:rPr lang="en-US" sz="2000">
                <a:solidFill>
                  <a:schemeClr val="tx1">
                    <a:lumMod val="85000"/>
                    <a:lumOff val="15000"/>
                  </a:schemeClr>
                </a:solidFill>
              </a:rPr>
              <a:t> CoCs must attach letters of commitment, contracts, or other formal written documents that demonstrate the number of subsidies or units being provided to support the project.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44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560D46-E7A1-9D27-06BE-520E16B40FBE}"/>
              </a:ext>
            </a:extLst>
          </p:cNvPr>
          <p:cNvPicPr>
            <a:picLocks noChangeAspect="1"/>
          </p:cNvPicPr>
          <p:nvPr/>
        </p:nvPicPr>
        <p:blipFill>
          <a:blip r:embed="rId2"/>
          <a:srcRect l="21699" r="43658"/>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78EBDF58-325B-E5CF-EFBA-1994363238AD}"/>
              </a:ext>
            </a:extLst>
          </p:cNvPr>
          <p:cNvSpPr>
            <a:spLocks noGrp="1"/>
          </p:cNvSpPr>
          <p:nvPr>
            <p:ph type="title"/>
          </p:nvPr>
        </p:nvSpPr>
        <p:spPr>
          <a:xfrm>
            <a:off x="1137034" y="609600"/>
            <a:ext cx="6831188" cy="1322887"/>
          </a:xfrm>
        </p:spPr>
        <p:txBody>
          <a:bodyPr>
            <a:normAutofit/>
          </a:bodyPr>
          <a:lstStyle/>
          <a:p>
            <a:r>
              <a:rPr lang="en-US"/>
              <a:t>Agenda and Learning Objectives</a:t>
            </a:r>
          </a:p>
        </p:txBody>
      </p:sp>
      <p:sp>
        <p:nvSpPr>
          <p:cNvPr id="3" name="Content Placeholder 2">
            <a:extLst>
              <a:ext uri="{FF2B5EF4-FFF2-40B4-BE49-F238E27FC236}">
                <a16:creationId xmlns:a16="http://schemas.microsoft.com/office/drawing/2014/main" id="{7416E1C5-9CFE-75D2-0F08-F9FCA1876057}"/>
              </a:ext>
            </a:extLst>
          </p:cNvPr>
          <p:cNvSpPr>
            <a:spLocks noGrp="1"/>
          </p:cNvSpPr>
          <p:nvPr>
            <p:ph idx="1"/>
          </p:nvPr>
        </p:nvSpPr>
        <p:spPr>
          <a:xfrm>
            <a:off x="1137034" y="2194102"/>
            <a:ext cx="8347433" cy="3908585"/>
          </a:xfrm>
        </p:spPr>
        <p:txBody>
          <a:bodyPr>
            <a:normAutofit fontScale="92500" lnSpcReduction="20000"/>
          </a:bodyPr>
          <a:lstStyle/>
          <a:p>
            <a:r>
              <a:rPr lang="en-US" sz="1600"/>
              <a:t>CoC Foundational Knowledge</a:t>
            </a:r>
          </a:p>
          <a:p>
            <a:r>
              <a:rPr lang="en-US" sz="1600"/>
              <a:t>Brief Overview of FY 2024-2025 NOFO (local funding round process)</a:t>
            </a:r>
          </a:p>
          <a:p>
            <a:pPr marL="0" indent="0">
              <a:buNone/>
            </a:pPr>
            <a:endParaRPr lang="en-US" sz="1600"/>
          </a:p>
          <a:p>
            <a:r>
              <a:rPr lang="en-US" sz="1700"/>
              <a:t>WHO</a:t>
            </a:r>
            <a:r>
              <a:rPr lang="en-US" sz="1600"/>
              <a:t> can apply? 			Eligible Applicants</a:t>
            </a:r>
          </a:p>
          <a:p>
            <a:r>
              <a:rPr lang="en-US" sz="1700"/>
              <a:t>WHAT</a:t>
            </a:r>
            <a:r>
              <a:rPr lang="en-US" sz="1600"/>
              <a:t> can you apply for? 		Program Types and Populations Served</a:t>
            </a:r>
          </a:p>
          <a:p>
            <a:r>
              <a:rPr lang="en-US" sz="1700"/>
              <a:t>HOW</a:t>
            </a:r>
            <a:r>
              <a:rPr lang="en-US" sz="1600"/>
              <a:t> can you apply? 		Application Submissions</a:t>
            </a:r>
          </a:p>
          <a:p>
            <a:r>
              <a:rPr lang="en-US" sz="1700"/>
              <a:t>WHEN</a:t>
            </a:r>
            <a:r>
              <a:rPr lang="en-US" sz="1600"/>
              <a:t> do you need to apply by? 	Deadlines and NOFO Timeframe</a:t>
            </a:r>
          </a:p>
          <a:p>
            <a:r>
              <a:rPr lang="en-US" sz="1700"/>
              <a:t>WHY</a:t>
            </a:r>
            <a:r>
              <a:rPr lang="en-US" sz="1600"/>
              <a:t> apply? 			Agency decision-making</a:t>
            </a:r>
          </a:p>
          <a:p>
            <a:r>
              <a:rPr lang="en-US" sz="1700"/>
              <a:t>WHERE</a:t>
            </a:r>
            <a:r>
              <a:rPr lang="en-US" sz="1600"/>
              <a:t> can I find out more? 		HUD and CoC website tour</a:t>
            </a:r>
          </a:p>
          <a:p>
            <a:endParaRPr lang="en-US" sz="1600"/>
          </a:p>
          <a:p>
            <a:r>
              <a:rPr lang="en-US" sz="1600"/>
              <a:t>Other Funding Opportunities</a:t>
            </a:r>
          </a:p>
          <a:p>
            <a:endParaRPr lang="en-US" sz="1600"/>
          </a:p>
          <a:p>
            <a:r>
              <a:rPr lang="en-US" sz="1600"/>
              <a:t>Detailed Application Guidance</a:t>
            </a:r>
          </a:p>
        </p:txBody>
      </p:sp>
    </p:spTree>
    <p:extLst>
      <p:ext uri="{BB962C8B-B14F-4D97-AF65-F5344CB8AC3E}">
        <p14:creationId xmlns:p14="http://schemas.microsoft.com/office/powerpoint/2010/main" val="223595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25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ethoscope">
            <a:extLst>
              <a:ext uri="{FF2B5EF4-FFF2-40B4-BE49-F238E27FC236}">
                <a16:creationId xmlns:a16="http://schemas.microsoft.com/office/drawing/2014/main" id="{B7022AC3-E2AE-5B8F-E62B-A47635832C64}"/>
              </a:ext>
            </a:extLst>
          </p:cNvPr>
          <p:cNvPicPr>
            <a:picLocks noChangeAspect="1"/>
          </p:cNvPicPr>
          <p:nvPr/>
        </p:nvPicPr>
        <p:blipFill>
          <a:blip r:embed="rId2"/>
          <a:srcRect l="23131" r="17603"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B2389-E5B4-5A33-AB7A-D61333183562}"/>
              </a:ext>
            </a:extLst>
          </p:cNvPr>
          <p:cNvSpPr>
            <a:spLocks noGrp="1"/>
          </p:cNvSpPr>
          <p:nvPr>
            <p:ph type="title"/>
          </p:nvPr>
        </p:nvSpPr>
        <p:spPr>
          <a:xfrm>
            <a:off x="761801" y="328512"/>
            <a:ext cx="4778387" cy="1628970"/>
          </a:xfrm>
        </p:spPr>
        <p:txBody>
          <a:bodyPr anchor="ctr">
            <a:normAutofit/>
          </a:bodyPr>
          <a:lstStyle/>
          <a:p>
            <a:r>
              <a:rPr lang="en-US" sz="4000"/>
              <a:t>Leveraging Healthcare Applications</a:t>
            </a:r>
          </a:p>
        </p:txBody>
      </p:sp>
      <p:sp>
        <p:nvSpPr>
          <p:cNvPr id="3" name="Content Placeholder 2">
            <a:extLst>
              <a:ext uri="{FF2B5EF4-FFF2-40B4-BE49-F238E27FC236}">
                <a16:creationId xmlns:a16="http://schemas.microsoft.com/office/drawing/2014/main" id="{F41E15BA-D0DE-7C27-3E4F-D58FD4DE4469}"/>
              </a:ext>
            </a:extLst>
          </p:cNvPr>
          <p:cNvSpPr>
            <a:spLocks noGrp="1"/>
          </p:cNvSpPr>
          <p:nvPr>
            <p:ph idx="1"/>
          </p:nvPr>
        </p:nvSpPr>
        <p:spPr>
          <a:xfrm>
            <a:off x="761801" y="2884929"/>
            <a:ext cx="4659756" cy="3374137"/>
          </a:xfrm>
        </p:spPr>
        <p:txBody>
          <a:bodyPr anchor="ctr">
            <a:normAutofit/>
          </a:bodyPr>
          <a:lstStyle/>
          <a:p>
            <a:r>
              <a:rPr lang="en-US" sz="2000"/>
              <a:t>PSH or RRH project that utilizes healthcare resources to help individuals and families experiencing homelessness.</a:t>
            </a:r>
          </a:p>
          <a:p>
            <a:pPr marL="0" indent="0">
              <a:buNone/>
            </a:pPr>
            <a:r>
              <a:rPr lang="en-US" sz="2000"/>
              <a:t>• Direct contributions from a public or private health insurance provider to the project (e.g., Medicaid), and </a:t>
            </a:r>
          </a:p>
          <a:p>
            <a:pPr marL="0" indent="0">
              <a:buNone/>
            </a:pPr>
            <a:r>
              <a:rPr lang="en-US" sz="2000"/>
              <a:t>• Provision of health care services by a private or public organization (e.g., Ryan White funded organization) tailored to the program participants of the project.</a:t>
            </a:r>
          </a:p>
        </p:txBody>
      </p:sp>
    </p:spTree>
    <p:extLst>
      <p:ext uri="{BB962C8B-B14F-4D97-AF65-F5344CB8AC3E}">
        <p14:creationId xmlns:p14="http://schemas.microsoft.com/office/powerpoint/2010/main" val="2084078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E094C8-9DA1-FC4A-3F62-FCD749F43D8E}"/>
              </a:ext>
            </a:extLst>
          </p:cNvPr>
          <p:cNvSpPr>
            <a:spLocks noGrp="1"/>
          </p:cNvSpPr>
          <p:nvPr>
            <p:ph type="title"/>
          </p:nvPr>
        </p:nvSpPr>
        <p:spPr>
          <a:xfrm>
            <a:off x="1137036" y="548640"/>
            <a:ext cx="9916632" cy="1188720"/>
          </a:xfrm>
        </p:spPr>
        <p:txBody>
          <a:bodyPr>
            <a:normAutofit/>
          </a:bodyPr>
          <a:lstStyle/>
          <a:p>
            <a:r>
              <a:rPr lang="en-US">
                <a:solidFill>
                  <a:schemeClr val="tx1">
                    <a:lumMod val="85000"/>
                    <a:lumOff val="15000"/>
                  </a:schemeClr>
                </a:solidFill>
              </a:rPr>
              <a:t>Leveraging Healthcare Requirements</a:t>
            </a:r>
          </a:p>
        </p:txBody>
      </p:sp>
      <p:sp>
        <p:nvSpPr>
          <p:cNvPr id="3" name="Content Placeholder 2">
            <a:extLst>
              <a:ext uri="{FF2B5EF4-FFF2-40B4-BE49-F238E27FC236}">
                <a16:creationId xmlns:a16="http://schemas.microsoft.com/office/drawing/2014/main" id="{4974F2C3-3BCA-E72A-46B4-7ECBD1B4359E}"/>
              </a:ext>
            </a:extLst>
          </p:cNvPr>
          <p:cNvSpPr>
            <a:spLocks noGrp="1"/>
          </p:cNvSpPr>
          <p:nvPr>
            <p:ph idx="1"/>
          </p:nvPr>
        </p:nvSpPr>
        <p:spPr>
          <a:xfrm>
            <a:off x="1957987" y="2431767"/>
            <a:ext cx="8276026" cy="3685156"/>
          </a:xfrm>
        </p:spPr>
        <p:txBody>
          <a:bodyPr anchor="ctr">
            <a:normAutofit/>
          </a:bodyPr>
          <a:lstStyle/>
          <a:p>
            <a:pPr marL="0" indent="0">
              <a:buNone/>
            </a:pPr>
            <a:r>
              <a:rPr lang="en-US" sz="2000">
                <a:solidFill>
                  <a:schemeClr val="tx1">
                    <a:lumMod val="85000"/>
                    <a:lumOff val="15000"/>
                  </a:schemeClr>
                </a:solidFill>
              </a:rPr>
              <a:t>1. in the case of a substance use disorder treatment or recovery provider, it will provide access to treatment or recovery services for all program participants who quality and choose those services; or 2. the value of assistance being provided is at least an amount that is equivalent to 25 percent of the funding being requested for the project, which will be covered by the healthcare organization. </a:t>
            </a:r>
          </a:p>
          <a:p>
            <a:r>
              <a:rPr lang="en-US" sz="2000">
                <a:solidFill>
                  <a:schemeClr val="tx1">
                    <a:lumMod val="85000"/>
                    <a:lumOff val="15000"/>
                  </a:schemeClr>
                </a:solidFill>
              </a:rPr>
              <a:t>Acceptable forms of commitment are formal written agreements and must include: </a:t>
            </a:r>
          </a:p>
          <a:p>
            <a:pPr marL="0" indent="0">
              <a:buNone/>
            </a:pPr>
            <a:r>
              <a:rPr lang="en-US" sz="2000">
                <a:solidFill>
                  <a:schemeClr val="tx1">
                    <a:lumMod val="85000"/>
                    <a:lumOff val="15000"/>
                  </a:schemeClr>
                </a:solidFill>
              </a:rPr>
              <a:t>• value of the commitment, and </a:t>
            </a:r>
          </a:p>
          <a:p>
            <a:pPr marL="0" indent="0">
              <a:buNone/>
            </a:pPr>
            <a:r>
              <a:rPr lang="en-US" sz="2000">
                <a:solidFill>
                  <a:schemeClr val="tx1">
                    <a:lumMod val="85000"/>
                    <a:lumOff val="15000"/>
                  </a:schemeClr>
                </a:solidFill>
              </a:rPr>
              <a:t>• dates the healthcare resources will be provided. </a:t>
            </a:r>
          </a:p>
        </p:txBody>
      </p:sp>
    </p:spTree>
    <p:extLst>
      <p:ext uri="{BB962C8B-B14F-4D97-AF65-F5344CB8AC3E}">
        <p14:creationId xmlns:p14="http://schemas.microsoft.com/office/powerpoint/2010/main" val="595886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98E94-9D2A-EBB3-9CA0-5DD3DBA39DD4}"/>
              </a:ext>
            </a:extLst>
          </p:cNvPr>
          <p:cNvSpPr>
            <a:spLocks noGrp="1"/>
          </p:cNvSpPr>
          <p:nvPr>
            <p:ph type="title"/>
          </p:nvPr>
        </p:nvSpPr>
        <p:spPr>
          <a:xfrm>
            <a:off x="1136397" y="502020"/>
            <a:ext cx="5323715" cy="684754"/>
          </a:xfrm>
        </p:spPr>
        <p:txBody>
          <a:bodyPr anchor="b">
            <a:normAutofit/>
          </a:bodyPr>
          <a:lstStyle/>
          <a:p>
            <a:r>
              <a:rPr lang="en-US" sz="4000"/>
              <a:t>E-snaps Submissions</a:t>
            </a:r>
          </a:p>
        </p:txBody>
      </p:sp>
      <p:sp>
        <p:nvSpPr>
          <p:cNvPr id="3" name="Content Placeholder 2">
            <a:extLst>
              <a:ext uri="{FF2B5EF4-FFF2-40B4-BE49-F238E27FC236}">
                <a16:creationId xmlns:a16="http://schemas.microsoft.com/office/drawing/2014/main" id="{61EE8669-D9BD-D53A-92A3-596D93B004EE}"/>
              </a:ext>
            </a:extLst>
          </p:cNvPr>
          <p:cNvSpPr>
            <a:spLocks noGrp="1"/>
          </p:cNvSpPr>
          <p:nvPr>
            <p:ph idx="1"/>
          </p:nvPr>
        </p:nvSpPr>
        <p:spPr>
          <a:xfrm>
            <a:off x="1144923" y="1488332"/>
            <a:ext cx="6053545" cy="5369655"/>
          </a:xfrm>
        </p:spPr>
        <p:txBody>
          <a:bodyPr anchor="t">
            <a:normAutofit/>
          </a:bodyPr>
          <a:lstStyle/>
          <a:p>
            <a:r>
              <a:rPr lang="en-US" sz="1500"/>
              <a:t>Program Information</a:t>
            </a:r>
          </a:p>
          <a:p>
            <a:r>
              <a:rPr lang="en-US" sz="1500"/>
              <a:t>Project Summary Budget</a:t>
            </a:r>
          </a:p>
          <a:p>
            <a:r>
              <a:rPr lang="en-US" sz="1500"/>
              <a:t>Participants Served PIT / Housing Units</a:t>
            </a:r>
          </a:p>
          <a:p>
            <a:r>
              <a:rPr lang="en-US" sz="1500"/>
              <a:t>HUD Forms:</a:t>
            </a:r>
          </a:p>
          <a:p>
            <a:pPr marL="0" indent="0">
              <a:buNone/>
            </a:pPr>
            <a:r>
              <a:rPr lang="en-US" sz="1500"/>
              <a:t>Application for Federal Assistance</a:t>
            </a:r>
          </a:p>
          <a:p>
            <a:pPr marL="0" indent="0">
              <a:buNone/>
            </a:pPr>
            <a:r>
              <a:rPr lang="en-US" sz="1500"/>
              <a:t>HUD-2880: Applicant/Recipient Disclosure/Update Report</a:t>
            </a:r>
          </a:p>
          <a:p>
            <a:pPr marL="0" indent="0">
              <a:buNone/>
            </a:pPr>
            <a:r>
              <a:rPr lang="en-US" sz="1500"/>
              <a:t>HUD-50070: Certification for a Drug Free Workplace</a:t>
            </a:r>
          </a:p>
          <a:p>
            <a:pPr marL="0" indent="0">
              <a:buNone/>
            </a:pPr>
            <a:r>
              <a:rPr lang="en-US" sz="1500"/>
              <a:t>Certification Regarding Lobbying</a:t>
            </a:r>
          </a:p>
          <a:p>
            <a:pPr marL="0" indent="0">
              <a:buNone/>
            </a:pPr>
            <a:r>
              <a:rPr lang="en-US" sz="1500"/>
              <a:t>Disclosure of Lobbying Activities</a:t>
            </a:r>
          </a:p>
          <a:p>
            <a:pPr marL="0" indent="0">
              <a:buNone/>
            </a:pPr>
            <a:r>
              <a:rPr lang="en-US" sz="1500"/>
              <a:t>Assurances for Non-Construction Projects</a:t>
            </a:r>
          </a:p>
          <a:p>
            <a:pPr marL="0" indent="0">
              <a:buNone/>
            </a:pPr>
            <a:r>
              <a:rPr lang="en-US" sz="1500"/>
              <a:t>Assurances for Construction Projects</a:t>
            </a:r>
          </a:p>
          <a:p>
            <a:pPr marL="0" indent="0">
              <a:buNone/>
            </a:pPr>
            <a:endParaRPr lang="en-US" sz="1500"/>
          </a:p>
          <a:p>
            <a:pPr marL="0" indent="0">
              <a:buNone/>
            </a:pPr>
            <a:r>
              <a:rPr lang="en-US" sz="1500"/>
              <a:t>CoC Number NY-603</a:t>
            </a:r>
          </a:p>
          <a:p>
            <a:pPr marL="0" indent="0">
              <a:buNone/>
            </a:pPr>
            <a:r>
              <a:rPr lang="en-US" sz="1500"/>
              <a:t>PSH DedicatedPLUS</a:t>
            </a:r>
          </a:p>
          <a:p>
            <a:pPr marL="0" indent="0">
              <a:buNone/>
            </a:pPr>
            <a:endParaRPr lang="en-US" sz="800"/>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ited States Department of Housing and Urban Development ...">
            <a:extLst>
              <a:ext uri="{FF2B5EF4-FFF2-40B4-BE49-F238E27FC236}">
                <a16:creationId xmlns:a16="http://schemas.microsoft.com/office/drawing/2014/main" id="{68EFD0FE-4CF4-D0A5-E9DD-19B433CAE4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359681"/>
            <a:ext cx="4170530" cy="41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93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A7052-C967-E156-7C9F-1347D7353C15}"/>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Consistency with Consolidated Plan</a:t>
            </a:r>
          </a:p>
        </p:txBody>
      </p:sp>
      <p:pic>
        <p:nvPicPr>
          <p:cNvPr id="7" name="Graphic 6" descr="Diploma Roll">
            <a:extLst>
              <a:ext uri="{FF2B5EF4-FFF2-40B4-BE49-F238E27FC236}">
                <a16:creationId xmlns:a16="http://schemas.microsoft.com/office/drawing/2014/main" id="{F9F15D48-7BDA-17BE-081F-90F6A8EC3A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92DE4FC9-A495-5E9C-5DF5-0C8240C5FF4A}"/>
              </a:ext>
            </a:extLst>
          </p:cNvPr>
          <p:cNvSpPr>
            <a:spLocks noGrp="1"/>
          </p:cNvSpPr>
          <p:nvPr>
            <p:ph idx="1"/>
          </p:nvPr>
        </p:nvSpPr>
        <p:spPr>
          <a:xfrm>
            <a:off x="6090574" y="2421682"/>
            <a:ext cx="4977578" cy="3639289"/>
          </a:xfrm>
        </p:spPr>
        <p:txBody>
          <a:bodyPr anchor="ctr">
            <a:normAutofit fontScale="85000" lnSpcReduction="10000"/>
          </a:bodyPr>
          <a:lstStyle/>
          <a:p>
            <a:r>
              <a:rPr lang="en-US" sz="1500">
                <a:solidFill>
                  <a:schemeClr val="tx2"/>
                </a:solidFill>
              </a:rPr>
              <a:t>Each project applicant must submit a certification by the jurisdiction in which the proposed project(s) will be located that the applicant’s project application for funding is consistent with the jurisdiction’s HUD-approved consolidated plan.</a:t>
            </a:r>
          </a:p>
          <a:p>
            <a:endParaRPr lang="en-US" sz="1500">
              <a:solidFill>
                <a:schemeClr val="tx2"/>
              </a:solidFill>
            </a:endParaRPr>
          </a:p>
          <a:p>
            <a:r>
              <a:rPr lang="en-US" sz="1500">
                <a:solidFill>
                  <a:schemeClr val="tx2"/>
                </a:solidFill>
              </a:rPr>
              <a:t>For project applications submitted for FY 2024 funding, the Certification of Consistency with the Consolidated Plan Form HUD-2991 must be completed and dated between May 1, 2024, and October 30, 2024.</a:t>
            </a:r>
          </a:p>
          <a:p>
            <a:endParaRPr lang="en-US" sz="1500">
              <a:solidFill>
                <a:schemeClr val="tx2"/>
              </a:solidFill>
            </a:endParaRPr>
          </a:p>
          <a:p>
            <a:r>
              <a:rPr lang="en-US" sz="1500">
                <a:solidFill>
                  <a:schemeClr val="tx2"/>
                </a:solidFill>
                <a:hlinkClick r:id="rId4"/>
              </a:rPr>
              <a:t>https://www.hud.gov/sites/dfiles/OCHCO/documents/2991.pdf</a:t>
            </a:r>
            <a:r>
              <a:rPr lang="en-US" sz="1500">
                <a:solidFill>
                  <a:schemeClr val="tx2"/>
                </a:solidFill>
              </a:rPr>
              <a:t> </a:t>
            </a:r>
          </a:p>
          <a:p>
            <a:endParaRPr lang="en-US" sz="1500">
              <a:solidFill>
                <a:schemeClr val="tx2"/>
              </a:solidFill>
            </a:endParaRPr>
          </a:p>
          <a:p>
            <a:r>
              <a:rPr lang="en-US" sz="1500">
                <a:solidFill>
                  <a:schemeClr val="tx2"/>
                </a:solidFill>
                <a:hlinkClick r:id="rId5"/>
              </a:rPr>
              <a:t>https://www.hud.gov/program_offices/comm_planning/conplan#:~:text=The%20Consolidated%20Plan%20is%20designed,%2C%20place%2Dbased%20investment%20decisions</a:t>
            </a:r>
            <a:r>
              <a:rPr lang="en-US" sz="1500">
                <a:solidFill>
                  <a:schemeClr val="tx2"/>
                </a:solidFill>
              </a:rPr>
              <a:t>. </a:t>
            </a:r>
          </a:p>
          <a:p>
            <a:r>
              <a:rPr lang="en-US" sz="1500">
                <a:solidFill>
                  <a:schemeClr val="tx2"/>
                </a:solidFill>
              </a:rPr>
              <a:t>CPD Mapping Tool: </a:t>
            </a:r>
            <a:r>
              <a:rPr lang="en-US" sz="1500">
                <a:solidFill>
                  <a:schemeClr val="tx2"/>
                </a:solidFill>
                <a:hlinkClick r:id="rId6"/>
              </a:rPr>
              <a:t>https://egis.hud.gov/cpdmaps/</a:t>
            </a:r>
            <a:r>
              <a:rPr lang="en-US" sz="1500">
                <a:solidFill>
                  <a:schemeClr val="tx2"/>
                </a:solidFill>
              </a:rPr>
              <a:t>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8975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BB0EE-15CA-0A5D-3E0D-9EDB9375E8E0}"/>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Eligible Expenses for Budgets</a:t>
            </a:r>
          </a:p>
        </p:txBody>
      </p:sp>
      <p:pic>
        <p:nvPicPr>
          <p:cNvPr id="5" name="Content Placeholder 4">
            <a:extLst>
              <a:ext uri="{FF2B5EF4-FFF2-40B4-BE49-F238E27FC236}">
                <a16:creationId xmlns:a16="http://schemas.microsoft.com/office/drawing/2014/main" id="{F058005C-D793-789E-FB98-757384BEA9F1}"/>
              </a:ext>
            </a:extLst>
          </p:cNvPr>
          <p:cNvPicPr>
            <a:picLocks noGrp="1" noChangeAspect="1"/>
          </p:cNvPicPr>
          <p:nvPr>
            <p:ph idx="1"/>
          </p:nvPr>
        </p:nvPicPr>
        <p:blipFill>
          <a:blip r:embed="rId2"/>
          <a:stretch>
            <a:fillRect/>
          </a:stretch>
        </p:blipFill>
        <p:spPr>
          <a:xfrm>
            <a:off x="5163486" y="492573"/>
            <a:ext cx="6534217" cy="5880796"/>
          </a:xfrm>
          <a:prstGeom prst="rect">
            <a:avLst/>
          </a:prstGeom>
        </p:spPr>
      </p:pic>
    </p:spTree>
    <p:extLst>
      <p:ext uri="{BB962C8B-B14F-4D97-AF65-F5344CB8AC3E}">
        <p14:creationId xmlns:p14="http://schemas.microsoft.com/office/powerpoint/2010/main" val="191839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64F1CE-6D3B-A110-8C9E-A3F43E727CB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Support Services</a:t>
            </a:r>
          </a:p>
        </p:txBody>
      </p:sp>
      <p:pic>
        <p:nvPicPr>
          <p:cNvPr id="5" name="Content Placeholder 4">
            <a:extLst>
              <a:ext uri="{FF2B5EF4-FFF2-40B4-BE49-F238E27FC236}">
                <a16:creationId xmlns:a16="http://schemas.microsoft.com/office/drawing/2014/main" id="{9CF12746-208B-6EA2-D99F-7809717FC28D}"/>
              </a:ext>
            </a:extLst>
          </p:cNvPr>
          <p:cNvPicPr>
            <a:picLocks noGrp="1" noChangeAspect="1"/>
          </p:cNvPicPr>
          <p:nvPr>
            <p:ph idx="1"/>
          </p:nvPr>
        </p:nvPicPr>
        <p:blipFill>
          <a:blip r:embed="rId2"/>
          <a:stretch>
            <a:fillRect/>
          </a:stretch>
        </p:blipFill>
        <p:spPr>
          <a:xfrm>
            <a:off x="4315911" y="971017"/>
            <a:ext cx="7598781" cy="5041561"/>
          </a:xfrm>
          <a:prstGeom prst="rect">
            <a:avLst/>
          </a:prstGeom>
        </p:spPr>
      </p:pic>
    </p:spTree>
    <p:extLst>
      <p:ext uri="{BB962C8B-B14F-4D97-AF65-F5344CB8AC3E}">
        <p14:creationId xmlns:p14="http://schemas.microsoft.com/office/powerpoint/2010/main" val="3444555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EFB91-9336-A27A-00E0-67943DF17274}"/>
              </a:ext>
            </a:extLst>
          </p:cNvPr>
          <p:cNvSpPr>
            <a:spLocks noGrp="1"/>
          </p:cNvSpPr>
          <p:nvPr>
            <p:ph type="title"/>
          </p:nvPr>
        </p:nvSpPr>
        <p:spPr>
          <a:xfrm>
            <a:off x="645065" y="1463040"/>
            <a:ext cx="3796306" cy="2690949"/>
          </a:xfrm>
        </p:spPr>
        <p:txBody>
          <a:bodyPr anchor="t">
            <a:normAutofit/>
          </a:bodyPr>
          <a:lstStyle/>
          <a:p>
            <a:r>
              <a:rPr lang="en-US"/>
              <a:t>VAWA Reauthorization Act of 2022</a:t>
            </a:r>
          </a:p>
        </p:txBody>
      </p:sp>
      <p:grpSp>
        <p:nvGrpSpPr>
          <p:cNvPr id="23" name="Group 2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DF6CAD-7A57-C1A5-50F9-B5B23F171384}"/>
              </a:ext>
            </a:extLst>
          </p:cNvPr>
          <p:cNvSpPr>
            <a:spLocks noGrp="1"/>
          </p:cNvSpPr>
          <p:nvPr>
            <p:ph idx="1"/>
          </p:nvPr>
        </p:nvSpPr>
        <p:spPr>
          <a:xfrm>
            <a:off x="5133706" y="807396"/>
            <a:ext cx="6335205" cy="5462775"/>
          </a:xfrm>
        </p:spPr>
        <p:txBody>
          <a:bodyPr anchor="t">
            <a:normAutofit/>
          </a:bodyPr>
          <a:lstStyle/>
          <a:p>
            <a:pPr marL="0" indent="0">
              <a:buNone/>
            </a:pPr>
            <a:r>
              <a:rPr lang="en-US" sz="1200" b="1"/>
              <a:t>Examples of eligible costs include the costs of assessing, coordinating, approving, denying, and implementing a survivor’s emergency transfer(s). </a:t>
            </a:r>
          </a:p>
          <a:p>
            <a:r>
              <a:rPr lang="en-US" sz="1200" b="1"/>
              <a:t>Moving Costs. Assistance with reasonable moving costs to move survivors for an emergency transfer(s). </a:t>
            </a:r>
          </a:p>
          <a:p>
            <a:r>
              <a:rPr lang="en-US" sz="1200" b="1"/>
              <a:t>Travel Costs. Assistance with reasonable travel costs for survivors and their families to travel for an emergency transfer(s). This may include travel costs to locations outside of your CoC’s geography. </a:t>
            </a:r>
          </a:p>
          <a:p>
            <a:r>
              <a:rPr lang="en-US" sz="1200" b="1"/>
              <a:t>Security Deposits. Grant funds can be used to pay for security deposits of the safe unit the survivor is transferring to via an emergency transfer(s). </a:t>
            </a:r>
          </a:p>
          <a:p>
            <a:r>
              <a:rPr lang="en-US" sz="1200" b="1"/>
              <a:t>Utilities. Grant funds can be used to pay for costs of establishing utility assistance in the safe unit the survivor is transferring to. </a:t>
            </a:r>
          </a:p>
          <a:p>
            <a:r>
              <a:rPr lang="en-US" sz="1200" b="1"/>
              <a:t>Housing Fees. Grant funds can be used to pay fees associated with getting survivors into a safe unit via emergency transfer(s), including but not limited to application fees, broker fees, holding fees, trash fees, pet fees where the person believes they need their pet to be safe, etc. 39 </a:t>
            </a:r>
          </a:p>
          <a:p>
            <a:r>
              <a:rPr lang="en-US" sz="1200" b="1"/>
              <a:t>Case Management. Grant funds can be used to pay staff time necessary to assess, coordinate, and implement emergency transfer(s). </a:t>
            </a:r>
          </a:p>
          <a:p>
            <a:r>
              <a:rPr lang="en-US" sz="1200" b="1"/>
              <a:t>Housing Navigation. Grant funds can be used to pay staff time necessary to identify safe units and facilitate moves into housing for survivors through emergency transfer(s). </a:t>
            </a:r>
          </a:p>
          <a:p>
            <a:r>
              <a:rPr lang="en-US" sz="1200" b="1"/>
              <a:t>Technology to make an available unit safe. Grant funds can be used to pay for technology that the individual believes is needed to make the unit safe, including but not limited to doorbell cameras, security systems, phone, and internet service when necessary to support security systems for the unit, etc.</a:t>
            </a:r>
          </a:p>
          <a:p>
            <a:r>
              <a:rPr lang="en-US" sz="1200" b="1">
                <a:hlinkClick r:id="rId2"/>
              </a:rPr>
              <a:t>https://www.lihomeless.org/coc-policies-standards</a:t>
            </a:r>
            <a:r>
              <a:rPr lang="en-US" sz="1200" b="1"/>
              <a:t> </a:t>
            </a:r>
          </a:p>
        </p:txBody>
      </p:sp>
      <p:sp>
        <p:nvSpPr>
          <p:cNvPr id="4" name="TextBox 3">
            <a:extLst>
              <a:ext uri="{FF2B5EF4-FFF2-40B4-BE49-F238E27FC236}">
                <a16:creationId xmlns:a16="http://schemas.microsoft.com/office/drawing/2014/main" id="{C7EDE73C-0E13-BC80-0A4B-4A5C2D820C04}"/>
              </a:ext>
            </a:extLst>
          </p:cNvPr>
          <p:cNvSpPr txBox="1"/>
          <p:nvPr/>
        </p:nvSpPr>
        <p:spPr>
          <a:xfrm>
            <a:off x="1240716" y="5210294"/>
            <a:ext cx="3678710" cy="369332"/>
          </a:xfrm>
          <a:prstGeom prst="rect">
            <a:avLst/>
          </a:prstGeom>
          <a:noFill/>
        </p:spPr>
        <p:txBody>
          <a:bodyPr wrap="square" rtlCol="0">
            <a:spAutoFit/>
          </a:bodyPr>
          <a:lstStyle/>
          <a:p>
            <a:r>
              <a:rPr lang="en-US"/>
              <a:t>Available to all awardees!</a:t>
            </a:r>
          </a:p>
        </p:txBody>
      </p:sp>
    </p:spTree>
    <p:extLst>
      <p:ext uri="{BB962C8B-B14F-4D97-AF65-F5344CB8AC3E}">
        <p14:creationId xmlns:p14="http://schemas.microsoft.com/office/powerpoint/2010/main" val="1187369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DD96B6-C79A-811E-2774-C454AC3C215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Documenting Match Requirements</a:t>
            </a:r>
          </a:p>
        </p:txBody>
      </p:sp>
      <p:pic>
        <p:nvPicPr>
          <p:cNvPr id="5" name="Content Placeholder 4">
            <a:extLst>
              <a:ext uri="{FF2B5EF4-FFF2-40B4-BE49-F238E27FC236}">
                <a16:creationId xmlns:a16="http://schemas.microsoft.com/office/drawing/2014/main" id="{722F65E9-9DB5-76A6-157E-017E01DC0D64}"/>
              </a:ext>
            </a:extLst>
          </p:cNvPr>
          <p:cNvPicPr>
            <a:picLocks noGrp="1" noChangeAspect="1"/>
          </p:cNvPicPr>
          <p:nvPr>
            <p:ph idx="1"/>
          </p:nvPr>
        </p:nvPicPr>
        <p:blipFill>
          <a:blip r:embed="rId2"/>
          <a:stretch>
            <a:fillRect/>
          </a:stretch>
        </p:blipFill>
        <p:spPr>
          <a:xfrm>
            <a:off x="4502428" y="1523209"/>
            <a:ext cx="7225748" cy="3811582"/>
          </a:xfrm>
          <a:prstGeom prst="rect">
            <a:avLst/>
          </a:prstGeom>
        </p:spPr>
      </p:pic>
    </p:spTree>
    <p:extLst>
      <p:ext uri="{BB962C8B-B14F-4D97-AF65-F5344CB8AC3E}">
        <p14:creationId xmlns:p14="http://schemas.microsoft.com/office/powerpoint/2010/main" val="2292611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0F298-F1B5-CD15-05C2-0D6F5E6B9EF8}"/>
              </a:ext>
            </a:extLst>
          </p:cNvPr>
          <p:cNvSpPr>
            <a:spLocks noGrp="1"/>
          </p:cNvSpPr>
          <p:nvPr>
            <p:ph type="title"/>
          </p:nvPr>
        </p:nvSpPr>
        <p:spPr>
          <a:xfrm>
            <a:off x="761803" y="350196"/>
            <a:ext cx="4646904" cy="1624520"/>
          </a:xfrm>
        </p:spPr>
        <p:txBody>
          <a:bodyPr anchor="ctr">
            <a:normAutofit/>
          </a:bodyPr>
          <a:lstStyle/>
          <a:p>
            <a:r>
              <a:rPr lang="en-US" sz="4000"/>
              <a:t>Cost Effectiveness / Leveraging</a:t>
            </a:r>
          </a:p>
        </p:txBody>
      </p:sp>
      <p:sp>
        <p:nvSpPr>
          <p:cNvPr id="3" name="Content Placeholder 2">
            <a:extLst>
              <a:ext uri="{FF2B5EF4-FFF2-40B4-BE49-F238E27FC236}">
                <a16:creationId xmlns:a16="http://schemas.microsoft.com/office/drawing/2014/main" id="{B21FC867-C6BE-E5E7-9E3E-625E3AA79620}"/>
              </a:ext>
            </a:extLst>
          </p:cNvPr>
          <p:cNvSpPr>
            <a:spLocks noGrp="1"/>
          </p:cNvSpPr>
          <p:nvPr>
            <p:ph idx="1"/>
          </p:nvPr>
        </p:nvSpPr>
        <p:spPr>
          <a:xfrm>
            <a:off x="761802" y="2743200"/>
            <a:ext cx="4646905" cy="3613149"/>
          </a:xfrm>
        </p:spPr>
        <p:txBody>
          <a:bodyPr anchor="ctr">
            <a:normAutofit/>
          </a:bodyPr>
          <a:lstStyle/>
          <a:p>
            <a:r>
              <a:rPr lang="en-US" sz="1400"/>
              <a:t>Chart and Narrative on how the project is/will leverage other eligible expenses and support services for project participants from other sources. </a:t>
            </a:r>
          </a:p>
          <a:p>
            <a:endParaRPr lang="en-US" sz="1400"/>
          </a:p>
          <a:p>
            <a:r>
              <a:rPr lang="en-US" sz="1400"/>
              <a:t>New applicants are strongly encouraged to leverage housing or healthcare resources.</a:t>
            </a:r>
          </a:p>
          <a:p>
            <a:endParaRPr lang="en-US" sz="1400"/>
          </a:p>
          <a:p>
            <a:endParaRPr lang="en-US" sz="1400"/>
          </a:p>
          <a:p>
            <a:r>
              <a:rPr lang="en-US" sz="1400">
                <a:hlinkClick r:id="rId2"/>
              </a:rPr>
              <a:t>https://www.hudexchange.info/programs/e-snaps/coc-supplemental-nofo-to-address-unsheltered-rural-homelessness/coc-program-special-nofo-digest-leveraging-health-care-resources/</a:t>
            </a:r>
            <a:r>
              <a:rPr lang="en-US" sz="1400"/>
              <a:t> </a:t>
            </a:r>
          </a:p>
        </p:txBody>
      </p:sp>
      <p:pic>
        <p:nvPicPr>
          <p:cNvPr id="5" name="Picture 4" descr="3D stairs design">
            <a:extLst>
              <a:ext uri="{FF2B5EF4-FFF2-40B4-BE49-F238E27FC236}">
                <a16:creationId xmlns:a16="http://schemas.microsoft.com/office/drawing/2014/main" id="{AAC4B111-F6BC-B3F3-C5B7-CBF694993140}"/>
              </a:ext>
            </a:extLst>
          </p:cNvPr>
          <p:cNvPicPr>
            <a:picLocks noChangeAspect="1"/>
          </p:cNvPicPr>
          <p:nvPr/>
        </p:nvPicPr>
        <p:blipFill>
          <a:blip r:embed="rId3"/>
          <a:srcRect l="19961" r="13297"/>
          <a:stretch/>
        </p:blipFill>
        <p:spPr>
          <a:xfrm>
            <a:off x="6096000" y="1"/>
            <a:ext cx="6102825" cy="6858000"/>
          </a:xfrm>
          <a:prstGeom prst="rect">
            <a:avLst/>
          </a:prstGeom>
        </p:spPr>
      </p:pic>
    </p:spTree>
    <p:extLst>
      <p:ext uri="{BB962C8B-B14F-4D97-AF65-F5344CB8AC3E}">
        <p14:creationId xmlns:p14="http://schemas.microsoft.com/office/powerpoint/2010/main" val="1624002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DAD66-D3B7-9F0F-E38E-3A7A2FF12895}"/>
              </a:ext>
            </a:extLst>
          </p:cNvPr>
          <p:cNvSpPr>
            <a:spLocks noGrp="1"/>
          </p:cNvSpPr>
          <p:nvPr>
            <p:ph type="title"/>
          </p:nvPr>
        </p:nvSpPr>
        <p:spPr>
          <a:xfrm>
            <a:off x="6803409" y="762001"/>
            <a:ext cx="4156512" cy="1708244"/>
          </a:xfrm>
        </p:spPr>
        <p:txBody>
          <a:bodyPr anchor="ctr">
            <a:normAutofit/>
          </a:bodyPr>
          <a:lstStyle/>
          <a:p>
            <a:r>
              <a:rPr lang="en-US" sz="4000"/>
              <a:t>DEI / PLE Narratives</a:t>
            </a:r>
          </a:p>
        </p:txBody>
      </p:sp>
      <p:pic>
        <p:nvPicPr>
          <p:cNvPr id="13" name="Picture 12" descr="3D rendering of game pieces tied together with a rope">
            <a:extLst>
              <a:ext uri="{FF2B5EF4-FFF2-40B4-BE49-F238E27FC236}">
                <a16:creationId xmlns:a16="http://schemas.microsoft.com/office/drawing/2014/main" id="{8E7588B4-8998-08D9-0D2E-39AED3FD11AC}"/>
              </a:ext>
            </a:extLst>
          </p:cNvPr>
          <p:cNvPicPr>
            <a:picLocks noChangeAspect="1"/>
          </p:cNvPicPr>
          <p:nvPr/>
        </p:nvPicPr>
        <p:blipFill>
          <a:blip r:embed="rId2"/>
          <a:srcRect l="3581" r="2975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6E47D5AB-B2CD-B133-8C54-43080D887EC6}"/>
              </a:ext>
            </a:extLst>
          </p:cNvPr>
          <p:cNvSpPr>
            <a:spLocks noGrp="1"/>
          </p:cNvSpPr>
          <p:nvPr>
            <p:ph idx="1"/>
          </p:nvPr>
        </p:nvSpPr>
        <p:spPr>
          <a:xfrm>
            <a:off x="6803409" y="2470245"/>
            <a:ext cx="4156512" cy="3769835"/>
          </a:xfrm>
        </p:spPr>
        <p:txBody>
          <a:bodyPr anchor="ctr">
            <a:normAutofit/>
          </a:bodyPr>
          <a:lstStyle/>
          <a:p>
            <a:r>
              <a:rPr lang="en-US" sz="1400"/>
              <a:t>Involving people with lived experience on program design, implementation, feedback, and program improvements.</a:t>
            </a:r>
          </a:p>
          <a:p>
            <a:r>
              <a:rPr lang="en-US" sz="1400"/>
              <a:t>Additionally, how PLEs are compensated for their time and if there are professional development opportunities.</a:t>
            </a:r>
          </a:p>
          <a:p>
            <a:r>
              <a:rPr lang="en-US" sz="1400"/>
              <a:t>Peer Certified staff?</a:t>
            </a:r>
          </a:p>
          <a:p>
            <a:r>
              <a:rPr lang="en-US" sz="1400"/>
              <a:t>Identified barriers and solutions to participation of those overrepresented within the local homeless population.</a:t>
            </a:r>
          </a:p>
          <a:p>
            <a:endParaRPr lang="en-US" sz="1400"/>
          </a:p>
          <a:p>
            <a:r>
              <a:rPr lang="en-US" sz="1400"/>
              <a:t>Narratives include NOFO references, definitions, and Race Equity Analysis report for our CoC</a:t>
            </a:r>
          </a:p>
          <a:p>
            <a:endParaRPr lang="en-US" sz="1400"/>
          </a:p>
          <a:p>
            <a:endParaRPr lang="en-US" sz="1400"/>
          </a:p>
        </p:txBody>
      </p:sp>
    </p:spTree>
    <p:extLst>
      <p:ext uri="{BB962C8B-B14F-4D97-AF65-F5344CB8AC3E}">
        <p14:creationId xmlns:p14="http://schemas.microsoft.com/office/powerpoint/2010/main" val="312789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E181A-BB8E-107A-CD63-DA085977CF7B}"/>
              </a:ext>
            </a:extLst>
          </p:cNvPr>
          <p:cNvSpPr>
            <a:spLocks noGrp="1"/>
          </p:cNvSpPr>
          <p:nvPr>
            <p:ph type="title"/>
          </p:nvPr>
        </p:nvSpPr>
        <p:spPr>
          <a:xfrm>
            <a:off x="4553733" y="548464"/>
            <a:ext cx="6798541" cy="842591"/>
          </a:xfrm>
        </p:spPr>
        <p:txBody>
          <a:bodyPr anchor="b">
            <a:normAutofit/>
          </a:bodyPr>
          <a:lstStyle/>
          <a:p>
            <a:r>
              <a:rPr lang="en-US" sz="4000"/>
              <a:t>CoC Structure</a:t>
            </a:r>
          </a:p>
        </p:txBody>
      </p:sp>
      <p:pic>
        <p:nvPicPr>
          <p:cNvPr id="6" name="Picture 5">
            <a:extLst>
              <a:ext uri="{FF2B5EF4-FFF2-40B4-BE49-F238E27FC236}">
                <a16:creationId xmlns:a16="http://schemas.microsoft.com/office/drawing/2014/main" id="{B38AC2BF-4837-060D-F5EB-B122AD140F24}"/>
              </a:ext>
            </a:extLst>
          </p:cNvPr>
          <p:cNvPicPr>
            <a:picLocks noChangeAspect="1"/>
          </p:cNvPicPr>
          <p:nvPr/>
        </p:nvPicPr>
        <p:blipFill>
          <a:blip r:embed="rId2"/>
          <a:srcRect l="38980" r="25375"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645BB1EF-746E-7931-0F12-B38B56ECA0AE}"/>
              </a:ext>
            </a:extLst>
          </p:cNvPr>
          <p:cNvGraphicFramePr>
            <a:graphicFrameLocks noGrp="1"/>
          </p:cNvGraphicFramePr>
          <p:nvPr>
            <p:ph idx="1"/>
            <p:extLst>
              <p:ext uri="{D42A27DB-BD31-4B8C-83A1-F6EECF244321}">
                <p14:modId xmlns:p14="http://schemas.microsoft.com/office/powerpoint/2010/main" val="658354736"/>
              </p:ext>
            </p:extLst>
          </p:nvPr>
        </p:nvGraphicFramePr>
        <p:xfrm>
          <a:off x="4553734" y="1939519"/>
          <a:ext cx="7343194" cy="4675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584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paper ship leading among white ships">
            <a:extLst>
              <a:ext uri="{FF2B5EF4-FFF2-40B4-BE49-F238E27FC236}">
                <a16:creationId xmlns:a16="http://schemas.microsoft.com/office/drawing/2014/main" id="{E78531CC-4FD1-ABAE-5322-A16BC127564F}"/>
              </a:ext>
            </a:extLst>
          </p:cNvPr>
          <p:cNvPicPr>
            <a:picLocks noChangeAspect="1"/>
          </p:cNvPicPr>
          <p:nvPr/>
        </p:nvPicPr>
        <p:blipFill>
          <a:blip r:embed="rId2"/>
          <a:srcRect l="45375" r="1966"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6B0C3-F855-9524-F281-CD3C8A3D1700}"/>
              </a:ext>
            </a:extLst>
          </p:cNvPr>
          <p:cNvSpPr>
            <a:spLocks noGrp="1"/>
          </p:cNvSpPr>
          <p:nvPr>
            <p:ph type="title"/>
          </p:nvPr>
        </p:nvSpPr>
        <p:spPr>
          <a:xfrm>
            <a:off x="6115317" y="405685"/>
            <a:ext cx="5464968" cy="1559301"/>
          </a:xfrm>
        </p:spPr>
        <p:txBody>
          <a:bodyPr>
            <a:normAutofit/>
          </a:bodyPr>
          <a:lstStyle/>
          <a:p>
            <a:r>
              <a:rPr lang="en-US" sz="4000"/>
              <a:t>Local CoC Documents and Expectations</a:t>
            </a:r>
          </a:p>
        </p:txBody>
      </p:sp>
      <p:sp>
        <p:nvSpPr>
          <p:cNvPr id="3" name="Content Placeholder 2">
            <a:extLst>
              <a:ext uri="{FF2B5EF4-FFF2-40B4-BE49-F238E27FC236}">
                <a16:creationId xmlns:a16="http://schemas.microsoft.com/office/drawing/2014/main" id="{809CF0B2-2BFF-2BEE-F186-87364CD2170C}"/>
              </a:ext>
            </a:extLst>
          </p:cNvPr>
          <p:cNvSpPr>
            <a:spLocks noGrp="1"/>
          </p:cNvSpPr>
          <p:nvPr>
            <p:ph idx="1"/>
          </p:nvPr>
        </p:nvSpPr>
        <p:spPr>
          <a:xfrm>
            <a:off x="6115317" y="2743200"/>
            <a:ext cx="5247340" cy="3496878"/>
          </a:xfrm>
        </p:spPr>
        <p:txBody>
          <a:bodyPr anchor="ctr">
            <a:normAutofit/>
          </a:bodyPr>
          <a:lstStyle/>
          <a:p>
            <a:r>
              <a:rPr lang="en-US" sz="1700"/>
              <a:t>Coordinated Entry MOU</a:t>
            </a:r>
          </a:p>
          <a:p>
            <a:r>
              <a:rPr lang="en-US" sz="1700"/>
              <a:t>Housing First Checklist certification</a:t>
            </a:r>
          </a:p>
          <a:p>
            <a:r>
              <a:rPr lang="en-US" sz="1700"/>
              <a:t>Anti-Discrimination Policy</a:t>
            </a:r>
          </a:p>
          <a:p>
            <a:r>
              <a:rPr lang="en-US" sz="1700"/>
              <a:t>Policies and procedures on ensuring participant safety</a:t>
            </a:r>
          </a:p>
          <a:p>
            <a:endParaRPr lang="en-US" sz="1700"/>
          </a:p>
          <a:p>
            <a:r>
              <a:rPr lang="en-US" sz="1700"/>
              <a:t>Plan for VAWA funds or other resources </a:t>
            </a:r>
          </a:p>
          <a:p>
            <a:r>
              <a:rPr lang="en-US" sz="1700"/>
              <a:t>Plan to improve assistance to LGBT+ persons</a:t>
            </a:r>
          </a:p>
          <a:p>
            <a:r>
              <a:rPr lang="en-US" sz="1700"/>
              <a:t>Housing programs serving families- plan for early education coordination</a:t>
            </a:r>
          </a:p>
        </p:txBody>
      </p:sp>
    </p:spTree>
    <p:extLst>
      <p:ext uri="{BB962C8B-B14F-4D97-AF65-F5344CB8AC3E}">
        <p14:creationId xmlns:p14="http://schemas.microsoft.com/office/powerpoint/2010/main" val="784045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4E8E85A-51B5-F3C7-6A5D-F308EDF8C298}"/>
              </a:ext>
            </a:extLst>
          </p:cNvPr>
          <p:cNvSpPr>
            <a:spLocks noGrp="1"/>
          </p:cNvSpPr>
          <p:nvPr>
            <p:ph type="title"/>
          </p:nvPr>
        </p:nvSpPr>
        <p:spPr>
          <a:xfrm>
            <a:off x="1143000" y="990599"/>
            <a:ext cx="9906000" cy="685800"/>
          </a:xfrm>
        </p:spPr>
        <p:txBody>
          <a:bodyPr anchor="t">
            <a:normAutofit/>
          </a:bodyPr>
          <a:lstStyle/>
          <a:p>
            <a:r>
              <a:rPr lang="en-US" sz="4000"/>
              <a:t>Summary</a:t>
            </a:r>
          </a:p>
        </p:txBody>
      </p:sp>
      <p:graphicFrame>
        <p:nvGraphicFramePr>
          <p:cNvPr id="5" name="Content Placeholder 2">
            <a:extLst>
              <a:ext uri="{FF2B5EF4-FFF2-40B4-BE49-F238E27FC236}">
                <a16:creationId xmlns:a16="http://schemas.microsoft.com/office/drawing/2014/main" id="{21B54B72-405E-CA21-4E02-B6C94B71B994}"/>
              </a:ext>
            </a:extLst>
          </p:cNvPr>
          <p:cNvGraphicFramePr>
            <a:graphicFrameLocks noGrp="1"/>
          </p:cNvGraphicFramePr>
          <p:nvPr>
            <p:ph idx="1"/>
            <p:extLst>
              <p:ext uri="{D42A27DB-BD31-4B8C-83A1-F6EECF244321}">
                <p14:modId xmlns:p14="http://schemas.microsoft.com/office/powerpoint/2010/main" val="4025297488"/>
              </p:ext>
            </p:extLst>
          </p:nvPr>
        </p:nvGraphicFramePr>
        <p:xfrm>
          <a:off x="685800" y="1676399"/>
          <a:ext cx="10820400" cy="4481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26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49AA3-A378-197A-29B0-C94A63BDEF25}"/>
              </a:ext>
            </a:extLst>
          </p:cNvPr>
          <p:cNvSpPr>
            <a:spLocks noGrp="1"/>
          </p:cNvSpPr>
          <p:nvPr>
            <p:ph type="title"/>
          </p:nvPr>
        </p:nvSpPr>
        <p:spPr>
          <a:xfrm>
            <a:off x="5297762" y="329184"/>
            <a:ext cx="6251110" cy="1783080"/>
          </a:xfrm>
        </p:spPr>
        <p:txBody>
          <a:bodyPr anchor="b">
            <a:normAutofit/>
          </a:bodyPr>
          <a:lstStyle/>
          <a:p>
            <a:r>
              <a:rPr lang="en-US" sz="5400"/>
              <a:t>Goals of CoC Funding and Strategies</a:t>
            </a:r>
          </a:p>
        </p:txBody>
      </p:sp>
      <p:pic>
        <p:nvPicPr>
          <p:cNvPr id="5" name="Picture 4" descr="Figures of houses in different position and sizes">
            <a:extLst>
              <a:ext uri="{FF2B5EF4-FFF2-40B4-BE49-F238E27FC236}">
                <a16:creationId xmlns:a16="http://schemas.microsoft.com/office/drawing/2014/main" id="{4B30F394-A8B5-A87D-FF8F-46AC3A7A0E30}"/>
              </a:ext>
            </a:extLst>
          </p:cNvPr>
          <p:cNvPicPr>
            <a:picLocks noChangeAspect="1"/>
          </p:cNvPicPr>
          <p:nvPr/>
        </p:nvPicPr>
        <p:blipFill>
          <a:blip r:embed="rId2"/>
          <a:srcRect l="22153" r="3964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BBF3D1-9F55-CB19-9221-7C45206C4337}"/>
              </a:ext>
            </a:extLst>
          </p:cNvPr>
          <p:cNvSpPr>
            <a:spLocks noGrp="1"/>
          </p:cNvSpPr>
          <p:nvPr>
            <p:ph idx="1"/>
          </p:nvPr>
        </p:nvSpPr>
        <p:spPr>
          <a:xfrm>
            <a:off x="5297762" y="2706624"/>
            <a:ext cx="6251110" cy="3483864"/>
          </a:xfrm>
        </p:spPr>
        <p:txBody>
          <a:bodyPr>
            <a:normAutofit fontScale="92500" lnSpcReduction="20000"/>
          </a:bodyPr>
          <a:lstStyle/>
          <a:p>
            <a:endParaRPr lang="en-US" sz="1900"/>
          </a:p>
          <a:p>
            <a:r>
              <a:rPr lang="en-US" sz="1900"/>
              <a:t>Reducing homelessness through streamlined access to resources, especially for those with the greatest needs and least likely to exit homelessness on their own.</a:t>
            </a:r>
          </a:p>
          <a:p>
            <a:r>
              <a:rPr lang="en-US" sz="1900"/>
              <a:t>Helping households successfully obtain and maintain housing with minimal barriers</a:t>
            </a:r>
          </a:p>
          <a:p>
            <a:r>
              <a:rPr lang="en-US" sz="1900"/>
              <a:t>Promoting access to and effective utilization of mainstream programs</a:t>
            </a:r>
          </a:p>
          <a:p>
            <a:r>
              <a:rPr lang="en-US" sz="1900"/>
              <a:t>Optimize self-sufficiency among those experiencing homelessness</a:t>
            </a:r>
          </a:p>
          <a:p>
            <a:r>
              <a:rPr lang="en-US" sz="1900"/>
              <a:t>Promoting equity and reducing disparities</a:t>
            </a:r>
          </a:p>
          <a:p>
            <a:r>
              <a:rPr lang="en-US" sz="1900"/>
              <a:t>Promoting partnerships and leveraging resources</a:t>
            </a:r>
          </a:p>
        </p:txBody>
      </p:sp>
    </p:spTree>
    <p:extLst>
      <p:ext uri="{BB962C8B-B14F-4D97-AF65-F5344CB8AC3E}">
        <p14:creationId xmlns:p14="http://schemas.microsoft.com/office/powerpoint/2010/main" val="150815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8973D-ED76-66CC-9ED5-465C29DC2237}"/>
              </a:ext>
            </a:extLst>
          </p:cNvPr>
          <p:cNvSpPr>
            <a:spLocks noGrp="1"/>
          </p:cNvSpPr>
          <p:nvPr>
            <p:ph type="title"/>
          </p:nvPr>
        </p:nvSpPr>
        <p:spPr>
          <a:xfrm>
            <a:off x="2187363" y="669179"/>
            <a:ext cx="5801917" cy="1198532"/>
          </a:xfrm>
        </p:spPr>
        <p:txBody>
          <a:bodyPr anchor="b">
            <a:normAutofit/>
          </a:bodyPr>
          <a:lstStyle/>
          <a:p>
            <a:r>
              <a:rPr lang="en-US" sz="4000"/>
              <a:t>HUD Systems Performance Measures / KPIs</a:t>
            </a:r>
          </a:p>
        </p:txBody>
      </p:sp>
      <p:pic>
        <p:nvPicPr>
          <p:cNvPr id="7" name="Graphic 6" descr="Suburban scene">
            <a:extLst>
              <a:ext uri="{FF2B5EF4-FFF2-40B4-BE49-F238E27FC236}">
                <a16:creationId xmlns:a16="http://schemas.microsoft.com/office/drawing/2014/main" id="{19F663AA-7885-AA39-C25F-CDA70F27BE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38140" y="4230988"/>
            <a:ext cx="1198532" cy="1198532"/>
          </a:xfrm>
          <a:prstGeom prst="rect">
            <a:avLst/>
          </a:prstGeom>
        </p:spPr>
      </p:pic>
      <p:sp>
        <p:nvSpPr>
          <p:cNvPr id="3" name="Content Placeholder 2">
            <a:extLst>
              <a:ext uri="{FF2B5EF4-FFF2-40B4-BE49-F238E27FC236}">
                <a16:creationId xmlns:a16="http://schemas.microsoft.com/office/drawing/2014/main" id="{36B0B87D-B91A-87D0-3511-1689D9287008}"/>
              </a:ext>
            </a:extLst>
          </p:cNvPr>
          <p:cNvSpPr>
            <a:spLocks noGrp="1"/>
          </p:cNvSpPr>
          <p:nvPr>
            <p:ph idx="1"/>
          </p:nvPr>
        </p:nvSpPr>
        <p:spPr>
          <a:xfrm>
            <a:off x="796473" y="2158665"/>
            <a:ext cx="5801917" cy="4144646"/>
          </a:xfrm>
        </p:spPr>
        <p:txBody>
          <a:bodyPr>
            <a:normAutofit fontScale="92500"/>
          </a:bodyPr>
          <a:lstStyle/>
          <a:p>
            <a:r>
              <a:rPr lang="en-US" sz="1800"/>
              <a:t>Length of Time Persons Remain Homeless</a:t>
            </a:r>
          </a:p>
          <a:p>
            <a:r>
              <a:rPr lang="en-US" sz="1800"/>
              <a:t>Housing retention once placed in permanent housing</a:t>
            </a:r>
          </a:p>
          <a:p>
            <a:r>
              <a:rPr lang="en-US" sz="1800"/>
              <a:t>Total number of homeless persons in your community</a:t>
            </a:r>
          </a:p>
          <a:p>
            <a:r>
              <a:rPr lang="en-US" sz="1800"/>
              <a:t>Employment and income growth of people in housing programs</a:t>
            </a:r>
          </a:p>
          <a:p>
            <a:r>
              <a:rPr lang="en-US" sz="1800"/>
              <a:t>First time homeless rates</a:t>
            </a:r>
          </a:p>
          <a:p>
            <a:r>
              <a:rPr lang="en-US" sz="1800"/>
              <a:t>Successful placement of people on the street into permanent housing</a:t>
            </a:r>
          </a:p>
          <a:p>
            <a:r>
              <a:rPr lang="en-US" sz="1800"/>
              <a:t>Successful placement and retention rates of people exiting shelters and permanent housing</a:t>
            </a:r>
          </a:p>
          <a:p>
            <a:pPr marL="0" indent="0">
              <a:buNone/>
            </a:pPr>
            <a:endParaRPr lang="en-US" sz="1800"/>
          </a:p>
          <a:p>
            <a:r>
              <a:rPr lang="en-US" sz="1800">
                <a:hlinkClick r:id="rId4"/>
              </a:rPr>
              <a:t>https://files.hudexchange.info/resources/documents/System-Performance-Measures-Introductory-Guide.pdf</a:t>
            </a:r>
            <a:r>
              <a:rPr lang="en-US" sz="1800"/>
              <a:t> </a:t>
            </a:r>
          </a:p>
        </p:txBody>
      </p:sp>
      <p:pic>
        <p:nvPicPr>
          <p:cNvPr id="9" name="Graphic 8" descr="Suburban scene">
            <a:extLst>
              <a:ext uri="{FF2B5EF4-FFF2-40B4-BE49-F238E27FC236}">
                <a16:creationId xmlns:a16="http://schemas.microsoft.com/office/drawing/2014/main" id="{A39C9CA7-97AA-422B-AE9C-3461EB581F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95414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422A-1250-E8DD-2093-0D476501C4F8}"/>
              </a:ext>
            </a:extLst>
          </p:cNvPr>
          <p:cNvSpPr>
            <a:spLocks noGrp="1"/>
          </p:cNvSpPr>
          <p:nvPr>
            <p:ph type="title"/>
          </p:nvPr>
        </p:nvSpPr>
        <p:spPr/>
        <p:txBody>
          <a:bodyPr/>
          <a:lstStyle/>
          <a:p>
            <a:r>
              <a:rPr lang="en-US"/>
              <a:t>CoC Notice of Funding Opportunity (NOFO)</a:t>
            </a:r>
          </a:p>
        </p:txBody>
      </p:sp>
      <p:graphicFrame>
        <p:nvGraphicFramePr>
          <p:cNvPr id="5" name="Content Placeholder 2">
            <a:extLst>
              <a:ext uri="{FF2B5EF4-FFF2-40B4-BE49-F238E27FC236}">
                <a16:creationId xmlns:a16="http://schemas.microsoft.com/office/drawing/2014/main" id="{5EF36DC5-3589-AD4A-E906-762D113B45AB}"/>
              </a:ext>
            </a:extLst>
          </p:cNvPr>
          <p:cNvGraphicFramePr>
            <a:graphicFrameLocks noGrp="1"/>
          </p:cNvGraphicFramePr>
          <p:nvPr>
            <p:ph idx="1"/>
            <p:extLst>
              <p:ext uri="{D42A27DB-BD31-4B8C-83A1-F6EECF244321}">
                <p14:modId xmlns:p14="http://schemas.microsoft.com/office/powerpoint/2010/main" val="24283045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987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D34AC-A030-C754-2CEB-278BC94AA594}"/>
              </a:ext>
            </a:extLst>
          </p:cNvPr>
          <p:cNvSpPr>
            <a:spLocks noGrp="1"/>
          </p:cNvSpPr>
          <p:nvPr>
            <p:ph type="title"/>
          </p:nvPr>
        </p:nvSpPr>
        <p:spPr>
          <a:xfrm>
            <a:off x="4553733" y="548465"/>
            <a:ext cx="6798541" cy="1251152"/>
          </a:xfrm>
        </p:spPr>
        <p:txBody>
          <a:bodyPr anchor="b">
            <a:normAutofit/>
          </a:bodyPr>
          <a:lstStyle/>
          <a:p>
            <a:r>
              <a:rPr lang="en-US" sz="4000"/>
              <a:t>CoC Funding</a:t>
            </a:r>
          </a:p>
        </p:txBody>
      </p:sp>
      <p:pic>
        <p:nvPicPr>
          <p:cNvPr id="6" name="Picture 5">
            <a:extLst>
              <a:ext uri="{FF2B5EF4-FFF2-40B4-BE49-F238E27FC236}">
                <a16:creationId xmlns:a16="http://schemas.microsoft.com/office/drawing/2014/main" id="{741A8897-68D1-0EF3-245E-93E2124FBFD0}"/>
              </a:ext>
            </a:extLst>
          </p:cNvPr>
          <p:cNvPicPr>
            <a:picLocks noChangeAspect="1"/>
          </p:cNvPicPr>
          <p:nvPr/>
        </p:nvPicPr>
        <p:blipFill>
          <a:blip r:embed="rId3"/>
          <a:srcRect l="25716" r="33592"/>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51128FAF-5DFE-63AF-3C6F-714258961F65}"/>
              </a:ext>
            </a:extLst>
          </p:cNvPr>
          <p:cNvGraphicFramePr>
            <a:graphicFrameLocks noGrp="1"/>
          </p:cNvGraphicFramePr>
          <p:nvPr>
            <p:ph idx="1"/>
            <p:extLst>
              <p:ext uri="{D42A27DB-BD31-4B8C-83A1-F6EECF244321}">
                <p14:modId xmlns:p14="http://schemas.microsoft.com/office/powerpoint/2010/main" val="2791599829"/>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9CD736D9-DA01-64CB-A1A8-F9BD2DCB1225}"/>
              </a:ext>
            </a:extLst>
          </p:cNvPr>
          <p:cNvSpPr txBox="1"/>
          <p:nvPr/>
        </p:nvSpPr>
        <p:spPr>
          <a:xfrm>
            <a:off x="6899442" y="6301857"/>
            <a:ext cx="2828217" cy="369332"/>
          </a:xfrm>
          <a:prstGeom prst="rect">
            <a:avLst/>
          </a:prstGeom>
          <a:noFill/>
        </p:spPr>
        <p:txBody>
          <a:bodyPr wrap="square" rtlCol="0">
            <a:spAutoFit/>
          </a:bodyPr>
          <a:lstStyle/>
          <a:p>
            <a:r>
              <a:rPr lang="en-US">
                <a:hlinkClick r:id="rId9"/>
              </a:rPr>
              <a:t>CoC Funded Programs</a:t>
            </a:r>
            <a:endParaRPr lang="en-US"/>
          </a:p>
        </p:txBody>
      </p:sp>
    </p:spTree>
    <p:extLst>
      <p:ext uri="{BB962C8B-B14F-4D97-AF65-F5344CB8AC3E}">
        <p14:creationId xmlns:p14="http://schemas.microsoft.com/office/powerpoint/2010/main" val="1078623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B4BDF1F1524947BA2FCB5BA4ECBC51" ma:contentTypeVersion="19" ma:contentTypeDescription="Create a new document." ma:contentTypeScope="" ma:versionID="f3f8a1f2cc493f4387b04cbf8aa99431">
  <xsd:schema xmlns:xsd="http://www.w3.org/2001/XMLSchema" xmlns:xs="http://www.w3.org/2001/XMLSchema" xmlns:p="http://schemas.microsoft.com/office/2006/metadata/properties" xmlns:ns2="0c408069-27ef-456c-b32e-53750250f17c" xmlns:ns3="a2d4b7a3-f851-41e8-99d5-1619c4311944" targetNamespace="http://schemas.microsoft.com/office/2006/metadata/properties" ma:root="true" ma:fieldsID="2786e844721c4e63ba8e15795afbbe79" ns2:_="" ns3:_="">
    <xsd:import namespace="0c408069-27ef-456c-b32e-53750250f17c"/>
    <xsd:import namespace="a2d4b7a3-f851-41e8-99d5-1619c4311944"/>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08069-27ef-456c-b32e-53750250f1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879ae242-20b7-4c70-aca2-d925e5ca5c78}" ma:internalName="TaxCatchAll" ma:showField="CatchAllData" ma:web="0c408069-27ef-456c-b32e-53750250f1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d4b7a3-f851-41e8-99d5-1619c43119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e80daf8-8fb4-46c3-aaa3-cb6825cc4d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d4b7a3-f851-41e8-99d5-1619c4311944">
      <Terms xmlns="http://schemas.microsoft.com/office/infopath/2007/PartnerControls"/>
    </lcf76f155ced4ddcb4097134ff3c332f>
    <TaxCatchAll xmlns="0c408069-27ef-456c-b32e-53750250f17c" xsi:nil="true"/>
  </documentManagement>
</p:properties>
</file>

<file path=customXml/itemProps1.xml><?xml version="1.0" encoding="utf-8"?>
<ds:datastoreItem xmlns:ds="http://schemas.openxmlformats.org/officeDocument/2006/customXml" ds:itemID="{99E03A27-0C75-4F07-8A5B-AEE77419694C}">
  <ds:schemaRefs>
    <ds:schemaRef ds:uri="0c408069-27ef-456c-b32e-53750250f17c"/>
    <ds:schemaRef ds:uri="a2d4b7a3-f851-41e8-99d5-1619c43119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C8BDDA-F06B-4B8E-BFDA-F6083E7B2CE9}">
  <ds:schemaRefs>
    <ds:schemaRef ds:uri="http://schemas.microsoft.com/sharepoint/v3/contenttype/forms"/>
  </ds:schemaRefs>
</ds:datastoreItem>
</file>

<file path=customXml/itemProps3.xml><?xml version="1.0" encoding="utf-8"?>
<ds:datastoreItem xmlns:ds="http://schemas.openxmlformats.org/officeDocument/2006/customXml" ds:itemID="{27CD12C6-F284-47FB-A5D9-EDC25C341089}">
  <ds:schemaRefs>
    <ds:schemaRef ds:uri="0c408069-27ef-456c-b32e-53750250f17c"/>
    <ds:schemaRef ds:uri="a2d4b7a3-f851-41e8-99d5-1619c43119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51</Slides>
  <Notes>2</Notes>
  <HiddenSlides>1</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FY 2024-2025 HUD Continuum of Care Notice of Funding Opportunity Training</vt:lpstr>
      <vt:lpstr>Setting the Stage</vt:lpstr>
      <vt:lpstr>What is a Continuum of Care?</vt:lpstr>
      <vt:lpstr>Agenda and Learning Objectives</vt:lpstr>
      <vt:lpstr>CoC Structure</vt:lpstr>
      <vt:lpstr>Goals of CoC Funding and Strategies</vt:lpstr>
      <vt:lpstr>HUD Systems Performance Measures / KPIs</vt:lpstr>
      <vt:lpstr>CoC Notice of Funding Opportunity (NOFO)</vt:lpstr>
      <vt:lpstr>CoC Funding</vt:lpstr>
      <vt:lpstr>2023 CoC Funding Breakdowns</vt:lpstr>
      <vt:lpstr>CoC Funding- Projected Amounts</vt:lpstr>
      <vt:lpstr>How Projects are Funded through a Local Competition</vt:lpstr>
      <vt:lpstr>HUD Ranking Requirements</vt:lpstr>
      <vt:lpstr>2024 Guiding Principles</vt:lpstr>
      <vt:lpstr>Local Ranking Criteria (Renewals)</vt:lpstr>
      <vt:lpstr>New Projects</vt:lpstr>
      <vt:lpstr>HUD Review- Tier 2 Projects</vt:lpstr>
      <vt:lpstr>WHO can Apply for CoC Funds?</vt:lpstr>
      <vt:lpstr>Nonprofit Registration through SAM.gov</vt:lpstr>
      <vt:lpstr>CoC Funding Process and Documents</vt:lpstr>
      <vt:lpstr>WHAT can Eligible Applicants of CoC Funds Apply for?</vt:lpstr>
      <vt:lpstr>Eligible Program Models funded through the CoC</vt:lpstr>
      <vt:lpstr>Rapid Rehousing Rental Assistance Program</vt:lpstr>
      <vt:lpstr>Crisis Housing and Rapid Rehousing Rental Assistance</vt:lpstr>
      <vt:lpstr>Aligning with Local Needs</vt:lpstr>
      <vt:lpstr>HOW can you apply for CoC funds?</vt:lpstr>
      <vt:lpstr>Application FAQs and Step by Step Guidance</vt:lpstr>
      <vt:lpstr>Important Considerations </vt:lpstr>
      <vt:lpstr>Housing First</vt:lpstr>
      <vt:lpstr>WHEN Do I need to apply by?</vt:lpstr>
      <vt:lpstr>Changes from 2023 Funding Round</vt:lpstr>
      <vt:lpstr>2024-2025 2-Year Funding Round Explained</vt:lpstr>
      <vt:lpstr>WHY Apply for CoC Funds?</vt:lpstr>
      <vt:lpstr>WHERE can I find more information and guidance on the CoC Funding Round? </vt:lpstr>
      <vt:lpstr>Other Funding Opportunities</vt:lpstr>
      <vt:lpstr>Application Review</vt:lpstr>
      <vt:lpstr>Local CoC Application Components</vt:lpstr>
      <vt:lpstr>Leveraged Housing Applications</vt:lpstr>
      <vt:lpstr>Leveraged Housing Requirements</vt:lpstr>
      <vt:lpstr>Leveraging Healthcare Applications</vt:lpstr>
      <vt:lpstr>Leveraging Healthcare Requirements</vt:lpstr>
      <vt:lpstr>E-snaps Submissions</vt:lpstr>
      <vt:lpstr>Consistency with Consolidated Plan</vt:lpstr>
      <vt:lpstr>Eligible Expenses for Budgets</vt:lpstr>
      <vt:lpstr>Support Services</vt:lpstr>
      <vt:lpstr>VAWA Reauthorization Act of 2022</vt:lpstr>
      <vt:lpstr>Documenting Match Requirements</vt:lpstr>
      <vt:lpstr>Cost Effectiveness / Leveraging</vt:lpstr>
      <vt:lpstr>DEI / PLE Narratives</vt:lpstr>
      <vt:lpstr>Local CoC Documents and Expectations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2024-2025 HUD Continuum of Care Notice of Funding Opportunity Training</dc:title>
  <dc:creator>Mike Giuffrida</dc:creator>
  <cp:revision>1</cp:revision>
  <dcterms:created xsi:type="dcterms:W3CDTF">2024-08-05T12:49:14Z</dcterms:created>
  <dcterms:modified xsi:type="dcterms:W3CDTF">2024-08-13T13:53:10Z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0x01010083B4BDF1F1524947BA2FCB5BA4ECBC51</vt:lpwstr>
  </property>
  <property fmtid="{D5CDD505-2E9C-101B-9397-08002B2CF9AE}" pid="3" name="MediaServiceImageTags">
    <vt:lpwstr/>
  </property>
</Properties>
</file>